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229" r:id="rId4"/>
    <p:sldMasterId id="2147484922" r:id="rId5"/>
  </p:sldMasterIdLst>
  <p:notesMasterIdLst>
    <p:notesMasterId r:id="rId11"/>
  </p:notesMasterIdLst>
  <p:handoutMasterIdLst>
    <p:handoutMasterId r:id="rId12"/>
  </p:handoutMasterIdLst>
  <p:sldIdLst>
    <p:sldId id="2147479557" r:id="rId6"/>
    <p:sldId id="2147479569" r:id="rId7"/>
    <p:sldId id="2147479572" r:id="rId8"/>
    <p:sldId id="2147479600" r:id="rId9"/>
    <p:sldId id="2147479657" r:id="rId10"/>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15:guide id="1" pos="4200" userDrawn="1">
          <p15:clr>
            <a:srgbClr val="A4A3A4"/>
          </p15:clr>
        </p15:guide>
        <p15:guide id="2" orient="horz" pos="2160">
          <p15:clr>
            <a:srgbClr val="A4A3A4"/>
          </p15:clr>
        </p15:guide>
        <p15:guide id="3" pos="584" userDrawn="1">
          <p15:clr>
            <a:srgbClr val="A4A3A4"/>
          </p15:clr>
        </p15:guide>
        <p15:guide id="5"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7FD0D05-1B6C-B9DD-05F5-5BAF8705D900}" name="Ron Sasaki" initials="RS" userId="S::rsasaki@microsoft.com::d50e61ca-c12c-4489-bcc9-f00936fa5f6e" providerId="AD"/>
  <p188:author id="{999BBDA0-6DD0-1FC2-4156-10230AF06B33}" name="heidi@mindseyepdx.com" initials="h" userId="S::heidi@mindseyepdx.com::a1bc4856-633f-4b84-8338-4fab10310c7a" providerId="AD"/>
  <p188:author id="{2D7C0DE9-CAB2-3D67-0CB7-665236291F0D}" name="Heidi Laverty" initials="HL" userId="7f49b1eb0f3d1083"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7"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EEEE"/>
    <a:srgbClr val="E8E8E8"/>
    <a:srgbClr val="D4D4D4"/>
    <a:srgbClr val="E8E6DF"/>
    <a:srgbClr val="FB5A65"/>
    <a:srgbClr val="CD9BCF"/>
    <a:srgbClr val="FFA38B"/>
    <a:srgbClr val="D59ED7"/>
    <a:srgbClr val="8DC8E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79" autoAdjust="0"/>
    <p:restoredTop sz="85785" autoAdjust="0"/>
  </p:normalViewPr>
  <p:slideViewPr>
    <p:cSldViewPr snapToGrid="0">
      <p:cViewPr varScale="1">
        <p:scale>
          <a:sx n="79" d="100"/>
          <a:sy n="79" d="100"/>
        </p:scale>
        <p:origin x="591" y="294"/>
      </p:cViewPr>
      <p:guideLst>
        <p:guide pos="4200"/>
        <p:guide orient="horz" pos="2160"/>
        <p:guide pos="584"/>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commentAuthors" Target="commentAuthors.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5.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B8CFFB5-A9B2-4779-93CE-7AF9D0B381E6}" type="datetime8">
              <a:rPr lang="en-US" smtClean="0">
                <a:latin typeface="Segoe UI" pitchFamily="34" charset="0"/>
              </a:rPr>
              <a:t>9/16/2024 8:39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0.png>
</file>

<file path=ppt/media/image11.png>
</file>

<file path=ppt/media/image12.svg>
</file>

<file path=ppt/media/image13.png>
</file>

<file path=ppt/media/image14.png>
</file>

<file path=ppt/media/image15.png>
</file>

<file path=ppt/media/image16.png>
</file>

<file path=ppt/media/image2.png>
</file>

<file path=ppt/media/image3.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412DB3B-1001-455E-936B-8EB944CD5080}" type="datetime8">
              <a:rPr lang="en-US" smtClean="0"/>
              <a:t>9/16/2024 8:38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is our complete portfolio of training and certification for Azure,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These are the certifications we have released to meet market needs.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All our certifications prove that a person has the skills to help organizations maximize the capabilities of the cloud to achieve desired business outcomes.</a:t>
            </a:r>
          </a:p>
          <a:p>
            <a:r>
              <a:rPr lang="en-US" sz="1200" kern="1200" dirty="0">
                <a:solidFill>
                  <a:schemeClr val="tx1"/>
                </a:solidFill>
                <a:effectLst/>
                <a:latin typeface="+mn-lt"/>
                <a:ea typeface="+mn-ea"/>
                <a:cs typeface="+mn-cs"/>
              </a:rPr>
              <a:t>We update our certifications regularly to reflect the change of pace of business and technology. Our certifications remain technically accurate and relevant, with updates occurring every two months, and additional roles and specialties added as the market requires.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So, how do you leverage all the resources available and set your team on a learning journey?</a:t>
            </a:r>
            <a:endParaRPr lang="en-US" dirty="0"/>
          </a:p>
          <a:p>
            <a:r>
              <a:rPr lang="en-US" sz="1200" kern="1200" dirty="0">
                <a:solidFill>
                  <a:schemeClr val="tx1"/>
                </a:solidFill>
                <a:effectLst/>
                <a:latin typeface="+mn-lt"/>
                <a:ea typeface="+mn-ea"/>
                <a:cs typeface="+mn-cs"/>
              </a:rPr>
              <a:t>designed to meet industry and market needs, with roles, skills and capabilities needed for the job, including specializations, hands-on experience and practice requirements.</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A52CB4D-8BDB-463C-8775-1A752EBD07D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18665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chemeClr val="tx2"/>
        </a:solidFill>
        <a:effectLst/>
      </p:bgPr>
    </p:bg>
    <p:spTree>
      <p:nvGrpSpPr>
        <p:cNvPr id="1" name=""/>
        <p:cNvGrpSpPr/>
        <p:nvPr/>
      </p:nvGrpSpPr>
      <p:grpSpPr>
        <a:xfrm>
          <a:off x="0" y="0"/>
          <a:ext cx="0" cy="0"/>
          <a:chOff x="0" y="0"/>
          <a:chExt cx="0" cy="0"/>
        </a:xfrm>
      </p:grpSpPr>
      <p:pic>
        <p:nvPicPr>
          <p:cNvPr id="6" name="MS logo white - EMF" descr="Microsoft logo white text version">
            <a:extLst>
              <a:ext uri="{FF2B5EF4-FFF2-40B4-BE49-F238E27FC236}">
                <a16:creationId xmlns:a16="http://schemas.microsoft.com/office/drawing/2014/main" id="{7E11D7A2-B01C-A8A3-A191-67F185635D26}"/>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4" name="Picture 3" descr="Microsoft Learn&#10;Spark possibility">
            <a:extLst>
              <a:ext uri="{FF2B5EF4-FFF2-40B4-BE49-F238E27FC236}">
                <a16:creationId xmlns:a16="http://schemas.microsoft.com/office/drawing/2014/main" id="{92DBCEC2-8AE9-3782-893D-A626AAC4C121}"/>
              </a:ext>
            </a:extLst>
          </p:cNvPr>
          <p:cNvPicPr>
            <a:picLocks noGrp="1" noRot="1" noMove="1" noResize="1" noEditPoints="1" noAdjustHandles="1" noChangeArrowheads="1" noChangeShapeType="1" noCrop="1"/>
          </p:cNvPicPr>
          <p:nvPr userDrawn="1"/>
        </p:nvPicPr>
        <p:blipFill>
          <a:blip r:embed="rId3"/>
          <a:srcRect/>
          <a:stretch/>
        </p:blipFill>
        <p:spPr>
          <a:xfrm>
            <a:off x="223228" y="2573202"/>
            <a:ext cx="5344642" cy="1681958"/>
          </a:xfrm>
          <a:prstGeom prst="rect">
            <a:avLst/>
          </a:prstGeom>
        </p:spPr>
      </p:pic>
      <p:sp>
        <p:nvSpPr>
          <p:cNvPr id="5" name="Footer Placeholder 10">
            <a:extLst>
              <a:ext uri="{FF2B5EF4-FFF2-40B4-BE49-F238E27FC236}">
                <a16:creationId xmlns:a16="http://schemas.microsoft.com/office/drawing/2014/main" id="{C271FB7A-72FC-2B10-878C-854A9CF5A5FD}"/>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bg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t>© Copyright Microsoft Corporation. All rights reserved.</a:t>
            </a:r>
          </a:p>
        </p:txBody>
      </p:sp>
    </p:spTree>
    <p:extLst>
      <p:ext uri="{BB962C8B-B14F-4D97-AF65-F5344CB8AC3E}">
        <p14:creationId xmlns:p14="http://schemas.microsoft.com/office/powerpoint/2010/main" val="31347414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guide id="8" orient="horz" pos="162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11011601" cy="707281"/>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3" name="Text Placeholder 11">
            <a:extLst>
              <a:ext uri="{FF2B5EF4-FFF2-40B4-BE49-F238E27FC236}">
                <a16:creationId xmlns:a16="http://schemas.microsoft.com/office/drawing/2014/main" id="{CA4E92E8-A50E-5AB4-8891-983AC58DB6A9}"/>
              </a:ext>
            </a:extLst>
          </p:cNvPr>
          <p:cNvSpPr>
            <a:spLocks noGrp="1"/>
          </p:cNvSpPr>
          <p:nvPr>
            <p:ph type="body" sz="quarter" idx="17"/>
          </p:nvPr>
        </p:nvSpPr>
        <p:spPr>
          <a:xfrm>
            <a:off x="584199" y="1386766"/>
            <a:ext cx="1101160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1264780979"/>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8189027"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Text Placeholder 11">
            <a:extLst>
              <a:ext uri="{FF2B5EF4-FFF2-40B4-BE49-F238E27FC236}">
                <a16:creationId xmlns:a16="http://schemas.microsoft.com/office/drawing/2014/main" id="{A790AA64-2857-089A-38D7-2F214254E968}"/>
              </a:ext>
            </a:extLst>
          </p:cNvPr>
          <p:cNvSpPr>
            <a:spLocks noGrp="1"/>
          </p:cNvSpPr>
          <p:nvPr>
            <p:ph type="body" sz="quarter" idx="17"/>
          </p:nvPr>
        </p:nvSpPr>
        <p:spPr>
          <a:xfrm>
            <a:off x="584200" y="1594155"/>
            <a:ext cx="5364224"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55AAAF14-6312-27D6-344A-FC49DD3F1116}"/>
              </a:ext>
            </a:extLst>
          </p:cNvPr>
          <p:cNvSpPr>
            <a:spLocks noGrp="1"/>
          </p:cNvSpPr>
          <p:nvPr>
            <p:ph type="body" sz="quarter" idx="15"/>
          </p:nvPr>
        </p:nvSpPr>
        <p:spPr>
          <a:xfrm>
            <a:off x="586390" y="2085764"/>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Footer Placeholder 10">
            <a:extLst>
              <a:ext uri="{FF2B5EF4-FFF2-40B4-BE49-F238E27FC236}">
                <a16:creationId xmlns:a16="http://schemas.microsoft.com/office/drawing/2014/main" id="{4340E81D-820D-EB95-DECF-8E23BA57E5BE}"/>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86183323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2" name="Text Placeholder 3">
            <a:extLst>
              <a:ext uri="{FF2B5EF4-FFF2-40B4-BE49-F238E27FC236}">
                <a16:creationId xmlns:a16="http://schemas.microsoft.com/office/drawing/2014/main" id="{53CBC165-170D-08C9-3B02-A3330AE9A5C6}"/>
              </a:ext>
            </a:extLst>
          </p:cNvPr>
          <p:cNvSpPr>
            <a:spLocks noGrp="1"/>
          </p:cNvSpPr>
          <p:nvPr>
            <p:ph type="body" sz="quarter" idx="15"/>
          </p:nvPr>
        </p:nvSpPr>
        <p:spPr>
          <a:xfrm>
            <a:off x="586390" y="1591056"/>
            <a:ext cx="5217510"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3">
            <a:extLst>
              <a:ext uri="{FF2B5EF4-FFF2-40B4-BE49-F238E27FC236}">
                <a16:creationId xmlns:a16="http://schemas.microsoft.com/office/drawing/2014/main" id="{7382E19E-C6C9-5DF7-1994-AFE741475188}"/>
              </a:ext>
            </a:extLst>
          </p:cNvPr>
          <p:cNvSpPr>
            <a:spLocks noGrp="1"/>
          </p:cNvSpPr>
          <p:nvPr>
            <p:ph type="body" sz="quarter" idx="20"/>
          </p:nvPr>
        </p:nvSpPr>
        <p:spPr>
          <a:xfrm>
            <a:off x="6253664" y="1591056"/>
            <a:ext cx="5187106"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5" name="Footer Placeholder 10">
            <a:extLst>
              <a:ext uri="{FF2B5EF4-FFF2-40B4-BE49-F238E27FC236}">
                <a16:creationId xmlns:a16="http://schemas.microsoft.com/office/drawing/2014/main" id="{74C53E4F-2958-0FC0-1745-B9DBECE7AEA6}"/>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62734392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8" userDrawn="1">
          <p15:clr>
            <a:srgbClr val="954F72"/>
          </p15:clr>
        </p15:guide>
        <p15:guide id="9" pos="2150">
          <p15:clr>
            <a:srgbClr val="954F72"/>
          </p15:clr>
        </p15:guide>
        <p15:guide id="10" pos="2544"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88" userDrawn="1">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column_Text_with Subhead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7" name="Text Placeholder 11">
            <a:extLst>
              <a:ext uri="{FF2B5EF4-FFF2-40B4-BE49-F238E27FC236}">
                <a16:creationId xmlns:a16="http://schemas.microsoft.com/office/drawing/2014/main" id="{B99DE518-C598-A940-A59E-AD0A05432BA4}"/>
              </a:ext>
            </a:extLst>
          </p:cNvPr>
          <p:cNvSpPr>
            <a:spLocks noGrp="1"/>
          </p:cNvSpPr>
          <p:nvPr>
            <p:ph type="body" sz="quarter" idx="16"/>
          </p:nvPr>
        </p:nvSpPr>
        <p:spPr>
          <a:xfrm>
            <a:off x="584200" y="1594155"/>
            <a:ext cx="5219700"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24E25ABE-71E1-BA48-6C8C-383755934901}"/>
              </a:ext>
            </a:extLst>
          </p:cNvPr>
          <p:cNvSpPr>
            <a:spLocks noGrp="1"/>
          </p:cNvSpPr>
          <p:nvPr>
            <p:ph type="body" sz="quarter" idx="15"/>
          </p:nvPr>
        </p:nvSpPr>
        <p:spPr>
          <a:xfrm>
            <a:off x="586390" y="2085764"/>
            <a:ext cx="5217510"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11">
            <a:extLst>
              <a:ext uri="{FF2B5EF4-FFF2-40B4-BE49-F238E27FC236}">
                <a16:creationId xmlns:a16="http://schemas.microsoft.com/office/drawing/2014/main" id="{1B7E7F6E-4D9D-5F8C-A5F0-526CA973BE99}"/>
              </a:ext>
            </a:extLst>
          </p:cNvPr>
          <p:cNvSpPr>
            <a:spLocks noGrp="1"/>
          </p:cNvSpPr>
          <p:nvPr>
            <p:ph type="body" sz="quarter" idx="19"/>
          </p:nvPr>
        </p:nvSpPr>
        <p:spPr>
          <a:xfrm>
            <a:off x="6244220" y="1594155"/>
            <a:ext cx="5219700"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37DAE155-2008-5357-51E8-E6B1FA7558C2}"/>
              </a:ext>
            </a:extLst>
          </p:cNvPr>
          <p:cNvSpPr>
            <a:spLocks noGrp="1"/>
          </p:cNvSpPr>
          <p:nvPr>
            <p:ph type="body" sz="quarter" idx="20"/>
          </p:nvPr>
        </p:nvSpPr>
        <p:spPr>
          <a:xfrm>
            <a:off x="6253664" y="2085764"/>
            <a:ext cx="5187106"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5" name="Footer Placeholder 10">
            <a:extLst>
              <a:ext uri="{FF2B5EF4-FFF2-40B4-BE49-F238E27FC236}">
                <a16:creationId xmlns:a16="http://schemas.microsoft.com/office/drawing/2014/main" id="{0B703353-C9ED-0F6F-D7CB-28042BD05365}"/>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7160398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8">
          <p15:clr>
            <a:srgbClr val="954F72"/>
          </p15:clr>
        </p15:guide>
        <p15:guide id="9" pos="2150">
          <p15:clr>
            <a:srgbClr val="954F72"/>
          </p15:clr>
        </p15:guide>
        <p15:guide id="10" pos="2544">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F940B0D9-7832-B819-D230-4F210761A29F}"/>
              </a:ext>
            </a:extLst>
          </p:cNvPr>
          <p:cNvSpPr>
            <a:spLocks noGrp="1"/>
          </p:cNvSpPr>
          <p:nvPr>
            <p:ph type="body" sz="quarter" idx="15"/>
          </p:nvPr>
        </p:nvSpPr>
        <p:spPr>
          <a:xfrm>
            <a:off x="586390"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9" name="Text Placeholder 3">
            <a:extLst>
              <a:ext uri="{FF2B5EF4-FFF2-40B4-BE49-F238E27FC236}">
                <a16:creationId xmlns:a16="http://schemas.microsoft.com/office/drawing/2014/main" id="{C0D492BA-29A5-F31A-7F93-39ADE3E5EDA1}"/>
              </a:ext>
            </a:extLst>
          </p:cNvPr>
          <p:cNvSpPr>
            <a:spLocks noGrp="1"/>
          </p:cNvSpPr>
          <p:nvPr>
            <p:ph type="body" sz="quarter" idx="16"/>
          </p:nvPr>
        </p:nvSpPr>
        <p:spPr>
          <a:xfrm>
            <a:off x="4362862"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0" name="Text Placeholder 3">
            <a:extLst>
              <a:ext uri="{FF2B5EF4-FFF2-40B4-BE49-F238E27FC236}">
                <a16:creationId xmlns:a16="http://schemas.microsoft.com/office/drawing/2014/main" id="{36EDCFC9-DB25-88C3-92DA-E2554C14A27E}"/>
              </a:ext>
            </a:extLst>
          </p:cNvPr>
          <p:cNvSpPr>
            <a:spLocks noGrp="1"/>
          </p:cNvSpPr>
          <p:nvPr>
            <p:ph type="body" sz="quarter" idx="17"/>
          </p:nvPr>
        </p:nvSpPr>
        <p:spPr>
          <a:xfrm>
            <a:off x="8130190"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6" name="Footer Placeholder 10">
            <a:extLst>
              <a:ext uri="{FF2B5EF4-FFF2-40B4-BE49-F238E27FC236}">
                <a16:creationId xmlns:a16="http://schemas.microsoft.com/office/drawing/2014/main" id="{6EDDB5AC-BBCB-7CEB-9BCA-27715FCAD140}"/>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33512493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column_Text_with Subhead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1594155"/>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1594155"/>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1594155"/>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Footer Placeholder 10">
            <a:extLst>
              <a:ext uri="{FF2B5EF4-FFF2-40B4-BE49-F238E27FC236}">
                <a16:creationId xmlns:a16="http://schemas.microsoft.com/office/drawing/2014/main" id="{B60C4C06-0136-7314-8B24-FE41EFCE149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82348114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column_Text_with Subheads-Ic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407846"/>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407846"/>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407846"/>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Footer Placeholder 10">
            <a:extLst>
              <a:ext uri="{FF2B5EF4-FFF2-40B4-BE49-F238E27FC236}">
                <a16:creationId xmlns:a16="http://schemas.microsoft.com/office/drawing/2014/main" id="{B60C4C06-0136-7314-8B24-FE41EFCE149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7444439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userDrawn="1">
          <p15:clr>
            <a:srgbClr val="FBAE40"/>
          </p15:clr>
        </p15:guide>
        <p15:guide id="41" pos="2988" userDrawn="1">
          <p15:clr>
            <a:srgbClr val="FBAE40"/>
          </p15:clr>
        </p15:guide>
        <p15:guide id="42" pos="5352" userDrawn="1">
          <p15:clr>
            <a:srgbClr val="FBAE40"/>
          </p15:clr>
        </p15:guide>
        <p15:guide id="43" orient="horz" pos="1085"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3-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a:cxnSpLocks/>
          </p:cNvCxnSpPr>
          <p:nvPr userDrawn="1"/>
        </p:nvCxnSpPr>
        <p:spPr>
          <a:xfrm>
            <a:off x="1767" y="2042154"/>
            <a:ext cx="12175719"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7" name="Footer Placeholder 10">
            <a:extLst>
              <a:ext uri="{FF2B5EF4-FFF2-40B4-BE49-F238E27FC236}">
                <a16:creationId xmlns:a16="http://schemas.microsoft.com/office/drawing/2014/main" id="{B60C4C06-0136-7314-8B24-FE41EFCE149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25392417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userDrawn="1">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userDrawn="1">
          <p15:clr>
            <a:srgbClr val="FBAE40"/>
          </p15:clr>
        </p15:guide>
        <p15:guide id="41" pos="3840" userDrawn="1">
          <p15:clr>
            <a:srgbClr val="FBAE40"/>
          </p15:clr>
        </p15:guide>
        <p15:guide id="42" pos="6216" userDrawn="1">
          <p15:clr>
            <a:srgbClr val="FBAE40"/>
          </p15:clr>
        </p15:guide>
        <p15:guide id="43" orient="horz" pos="1284" userDrawn="1">
          <p15:clr>
            <a:srgbClr val="FBAE40"/>
          </p15:clr>
        </p15:guide>
        <p15:guide id="44" pos="3940" userDrawn="1">
          <p15:clr>
            <a:srgbClr val="FBAE40"/>
          </p15:clr>
        </p15:guide>
        <p15:guide id="45" orient="horz" pos="216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3-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a:cxnSpLocks/>
          </p:cNvCxnSpPr>
          <p:nvPr userDrawn="1"/>
        </p:nvCxnSpPr>
        <p:spPr>
          <a:xfrm>
            <a:off x="1767" y="2042154"/>
            <a:ext cx="12175719"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7" name="Footer Placeholder 10">
            <a:extLst>
              <a:ext uri="{FF2B5EF4-FFF2-40B4-BE49-F238E27FC236}">
                <a16:creationId xmlns:a16="http://schemas.microsoft.com/office/drawing/2014/main" id="{B60C4C06-0136-7314-8B24-FE41EFCE149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75032791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userDrawn="1">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userDrawn="1">
          <p15:clr>
            <a:srgbClr val="FBAE40"/>
          </p15:clr>
        </p15:guide>
        <p15:guide id="41" pos="3840" userDrawn="1">
          <p15:clr>
            <a:srgbClr val="FBAE40"/>
          </p15:clr>
        </p15:guide>
        <p15:guide id="42" pos="6216" userDrawn="1">
          <p15:clr>
            <a:srgbClr val="FBAE40"/>
          </p15:clr>
        </p15:guide>
        <p15:guide id="43" orient="horz" pos="1284" userDrawn="1">
          <p15:clr>
            <a:srgbClr val="FBAE40"/>
          </p15:clr>
        </p15:guide>
        <p15:guide id="44" pos="3940" userDrawn="1">
          <p15:clr>
            <a:srgbClr val="FBAE40"/>
          </p15:clr>
        </p15:guide>
        <p15:guide id="45" orient="horz" pos="216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3-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a:cxnSpLocks/>
          </p:cNvCxnSpPr>
          <p:nvPr userDrawn="1"/>
        </p:nvCxnSpPr>
        <p:spPr>
          <a:xfrm>
            <a:off x="1767" y="2042154"/>
            <a:ext cx="12175719"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7" name="Footer Placeholder 10">
            <a:extLst>
              <a:ext uri="{FF2B5EF4-FFF2-40B4-BE49-F238E27FC236}">
                <a16:creationId xmlns:a16="http://schemas.microsoft.com/office/drawing/2014/main" id="{B60C4C06-0136-7314-8B24-FE41EFCE149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10" name="Text Placeholder 3">
            <a:extLst>
              <a:ext uri="{FF2B5EF4-FFF2-40B4-BE49-F238E27FC236}">
                <a16:creationId xmlns:a16="http://schemas.microsoft.com/office/drawing/2014/main" id="{244C1821-6346-D755-83F0-EC5D04C1AFA5}"/>
              </a:ext>
            </a:extLst>
          </p:cNvPr>
          <p:cNvSpPr>
            <a:spLocks noGrp="1"/>
          </p:cNvSpPr>
          <p:nvPr>
            <p:ph type="body" sz="quarter" idx="15"/>
          </p:nvPr>
        </p:nvSpPr>
        <p:spPr>
          <a:xfrm>
            <a:off x="586390"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5" name="Text Placeholder 3">
            <a:extLst>
              <a:ext uri="{FF2B5EF4-FFF2-40B4-BE49-F238E27FC236}">
                <a16:creationId xmlns:a16="http://schemas.microsoft.com/office/drawing/2014/main" id="{AE8BC1E6-3311-A73F-871A-923C49C012F0}"/>
              </a:ext>
            </a:extLst>
          </p:cNvPr>
          <p:cNvSpPr>
            <a:spLocks noGrp="1"/>
          </p:cNvSpPr>
          <p:nvPr>
            <p:ph type="body" sz="quarter" idx="23"/>
          </p:nvPr>
        </p:nvSpPr>
        <p:spPr>
          <a:xfrm>
            <a:off x="4359737"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6" name="Text Placeholder 3">
            <a:extLst>
              <a:ext uri="{FF2B5EF4-FFF2-40B4-BE49-F238E27FC236}">
                <a16:creationId xmlns:a16="http://schemas.microsoft.com/office/drawing/2014/main" id="{888C01D0-23FB-7438-A9BF-8E99080C98BE}"/>
              </a:ext>
            </a:extLst>
          </p:cNvPr>
          <p:cNvSpPr>
            <a:spLocks noGrp="1"/>
          </p:cNvSpPr>
          <p:nvPr>
            <p:ph type="body" sz="quarter" idx="25"/>
          </p:nvPr>
        </p:nvSpPr>
        <p:spPr>
          <a:xfrm>
            <a:off x="8133084"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180857129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userDrawn="1">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userDrawn="1">
          <p15:clr>
            <a:srgbClr val="FBAE40"/>
          </p15:clr>
        </p15:guide>
        <p15:guide id="41" pos="3840" userDrawn="1">
          <p15:clr>
            <a:srgbClr val="FBAE40"/>
          </p15:clr>
        </p15:guide>
        <p15:guide id="42" pos="6216" userDrawn="1">
          <p15:clr>
            <a:srgbClr val="FBAE40"/>
          </p15:clr>
        </p15:guide>
        <p15:guide id="43" orient="horz" pos="1284" userDrawn="1">
          <p15:clr>
            <a:srgbClr val="FBAE40"/>
          </p15:clr>
        </p15:guide>
        <p15:guide id="44" pos="3940" userDrawn="1">
          <p15:clr>
            <a:srgbClr val="FBAE40"/>
          </p15:clr>
        </p15:guide>
        <p15:guide id="45" orient="horz" pos="216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E8E6DF"/>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B334D90-2717-2269-E486-F1900244A62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7" name="MS logo gray - EMF" descr="Microsoft logo, gray text version">
            <a:extLst>
              <a:ext uri="{FF2B5EF4-FFF2-40B4-BE49-F238E27FC236}">
                <a16:creationId xmlns:a16="http://schemas.microsoft.com/office/drawing/2014/main" id="{7B930E7F-5B91-31B0-B67D-DB8C41E881C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3E21C31D-925C-53B5-2E40-C54FF245B41E}"/>
              </a:ext>
            </a:extLst>
          </p:cNvPr>
          <p:cNvSpPr>
            <a:spLocks noGrp="1"/>
          </p:cNvSpPr>
          <p:nvPr>
            <p:ph type="title" hasCustomPrompt="1"/>
          </p:nvPr>
        </p:nvSpPr>
        <p:spPr>
          <a:xfrm>
            <a:off x="569912" y="3429000"/>
            <a:ext cx="5686955" cy="1231106"/>
          </a:xfrm>
          <a:noFill/>
        </p:spPr>
        <p:txBody>
          <a:bodyPr wrap="square" lIns="0" tIns="0" rIns="0" bIns="0" anchor="b" anchorCtr="0">
            <a:spAutoFit/>
          </a:bodyPr>
          <a:lstStyle>
            <a:lvl1pPr>
              <a:defRPr sz="4000" b="0" i="0" spc="-50" baseline="0">
                <a:solidFill>
                  <a:schemeClr val="tx1"/>
                </a:solidFill>
                <a:latin typeface="+mn-lt"/>
                <a:cs typeface="Segoe UI" panose="020B0502040204020203" pitchFamily="34" charset="0"/>
              </a:defRPr>
            </a:lvl1pPr>
          </a:lstStyle>
          <a:p>
            <a:r>
              <a:rPr lang="en-US"/>
              <a:t>Event name or </a:t>
            </a:r>
            <a:br>
              <a:rPr lang="en-US"/>
            </a:br>
            <a:r>
              <a:rPr lang="en-US"/>
              <a:t>presentation title </a:t>
            </a:r>
          </a:p>
        </p:txBody>
      </p:sp>
      <p:sp>
        <p:nvSpPr>
          <p:cNvPr id="6" name="Text Placeholder 4">
            <a:extLst>
              <a:ext uri="{FF2B5EF4-FFF2-40B4-BE49-F238E27FC236}">
                <a16:creationId xmlns:a16="http://schemas.microsoft.com/office/drawing/2014/main" id="{1DDA2A08-4E66-0E3E-D138-C376487FF5F2}"/>
              </a:ext>
            </a:extLst>
          </p:cNvPr>
          <p:cNvSpPr>
            <a:spLocks noGrp="1"/>
          </p:cNvSpPr>
          <p:nvPr>
            <p:ph type="body" sz="quarter" idx="13" hasCustomPrompt="1"/>
          </p:nvPr>
        </p:nvSpPr>
        <p:spPr>
          <a:xfrm>
            <a:off x="4756150" y="6446520"/>
            <a:ext cx="1645920" cy="153888"/>
          </a:xfrm>
          <a:prstGeom prst="rect">
            <a:avLst/>
          </a:prstGeom>
          <a:noFill/>
        </p:spPr>
        <p:txBody>
          <a:bodyPr wrap="square" lIns="0" tIns="0" rIns="0" bIns="0">
            <a:spAutoFit/>
          </a:bodyPr>
          <a:lstStyle>
            <a:lvl1pPr marL="0" indent="0">
              <a:spcBef>
                <a:spcPts val="0"/>
              </a:spcBef>
              <a:buNone/>
              <a:defRPr sz="1000" spc="0" baseline="0">
                <a:solidFill>
                  <a:schemeClr val="tx1"/>
                </a:solidFill>
                <a:latin typeface="+mn-lt"/>
                <a:cs typeface="Segoe UI" panose="020B0502040204020203" pitchFamily="34" charset="0"/>
              </a:defRPr>
            </a:lvl1pPr>
          </a:lstStyle>
          <a:p>
            <a:pPr lvl="0"/>
            <a:r>
              <a:rPr lang="en-US"/>
              <a:t>Date</a:t>
            </a:r>
          </a:p>
        </p:txBody>
      </p:sp>
      <p:sp>
        <p:nvSpPr>
          <p:cNvPr id="5" name="Footer Placeholder 10">
            <a:extLst>
              <a:ext uri="{FF2B5EF4-FFF2-40B4-BE49-F238E27FC236}">
                <a16:creationId xmlns:a16="http://schemas.microsoft.com/office/drawing/2014/main" id="{44253EDB-56F0-1036-A65B-02ABC067A9E8}"/>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7883381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67F0464-FA9D-1DC7-827A-17DF799B90E9}"/>
              </a:ext>
            </a:extLst>
          </p:cNvPr>
          <p:cNvSpPr>
            <a:spLocks noGrp="1"/>
          </p:cNvSpPr>
          <p:nvPr>
            <p:ph type="body" sz="quarter" idx="15"/>
          </p:nvPr>
        </p:nvSpPr>
        <p:spPr>
          <a:xfrm>
            <a:off x="586390" y="4978881"/>
            <a:ext cx="5217510"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51FB34ED-A66E-89F2-95F6-C0038B49554C}"/>
              </a:ext>
            </a:extLst>
          </p:cNvPr>
          <p:cNvSpPr>
            <a:spLocks noGrp="1"/>
          </p:cNvSpPr>
          <p:nvPr>
            <p:ph type="body" sz="quarter" idx="20"/>
          </p:nvPr>
        </p:nvSpPr>
        <p:spPr>
          <a:xfrm>
            <a:off x="6253664" y="4978881"/>
            <a:ext cx="5187106"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D54F7E24-0716-000F-A23E-D45713ECDD7E}"/>
              </a:ext>
            </a:extLst>
          </p:cNvPr>
          <p:cNvSpPr>
            <a:spLocks noGrp="1"/>
          </p:cNvSpPr>
          <p:nvPr>
            <p:ph type="pic" sz="quarter" idx="21" hasCustomPrompt="1"/>
          </p:nvPr>
        </p:nvSpPr>
        <p:spPr bwMode="ltGray">
          <a:xfrm>
            <a:off x="0" y="1152766"/>
            <a:ext cx="12192000" cy="3444634"/>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 name="Title 1">
            <a:extLst>
              <a:ext uri="{FF2B5EF4-FFF2-40B4-BE49-F238E27FC236}">
                <a16:creationId xmlns:a16="http://schemas.microsoft.com/office/drawing/2014/main" id="{64830DA7-1CDF-18F6-E151-AAB776959AA8}"/>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BC534918-4E28-3067-DE75-AAF487EA4827}"/>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835868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op horizontal photo">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67F0464-FA9D-1DC7-827A-17DF799B90E9}"/>
              </a:ext>
            </a:extLst>
          </p:cNvPr>
          <p:cNvSpPr>
            <a:spLocks noGrp="1"/>
          </p:cNvSpPr>
          <p:nvPr>
            <p:ph type="body" sz="quarter" idx="15"/>
          </p:nvPr>
        </p:nvSpPr>
        <p:spPr>
          <a:xfrm>
            <a:off x="586390" y="4978881"/>
            <a:ext cx="5217510"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51FB34ED-A66E-89F2-95F6-C0038B49554C}"/>
              </a:ext>
            </a:extLst>
          </p:cNvPr>
          <p:cNvSpPr>
            <a:spLocks noGrp="1"/>
          </p:cNvSpPr>
          <p:nvPr>
            <p:ph type="body" sz="quarter" idx="20"/>
          </p:nvPr>
        </p:nvSpPr>
        <p:spPr>
          <a:xfrm>
            <a:off x="6253664" y="4978881"/>
            <a:ext cx="5187106"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2" name="Picture Placeholder" descr="This photo is a 'placeholder' only. Drag or drop your photo here, or click and tap the center to insert a photo.">
            <a:extLst>
              <a:ext uri="{FF2B5EF4-FFF2-40B4-BE49-F238E27FC236}">
                <a16:creationId xmlns:a16="http://schemas.microsoft.com/office/drawing/2014/main" id="{E6FC6DD5-F717-45AB-C65A-E483E17C4FEC}"/>
              </a:ext>
            </a:extLst>
          </p:cNvPr>
          <p:cNvSpPr>
            <a:spLocks noGrp="1"/>
          </p:cNvSpPr>
          <p:nvPr>
            <p:ph type="pic" sz="quarter" idx="21" hasCustomPrompt="1"/>
          </p:nvPr>
        </p:nvSpPr>
        <p:spPr bwMode="ltGray">
          <a:xfrm>
            <a:off x="0" y="0"/>
            <a:ext cx="12192000" cy="459740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6" name="Footer Placeholder 10">
            <a:extLst>
              <a:ext uri="{FF2B5EF4-FFF2-40B4-BE49-F238E27FC236}">
                <a16:creationId xmlns:a16="http://schemas.microsoft.com/office/drawing/2014/main" id="{714A3419-0299-D6E2-EAEC-B759C421A756}"/>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04442374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op horizontal photo, subheads, and title">
    <p:spTree>
      <p:nvGrpSpPr>
        <p:cNvPr id="1" name=""/>
        <p:cNvGrpSpPr/>
        <p:nvPr/>
      </p:nvGrpSpPr>
      <p:grpSpPr>
        <a:xfrm>
          <a:off x="0" y="0"/>
          <a:ext cx="0" cy="0"/>
          <a:chOff x="0" y="0"/>
          <a:chExt cx="0" cy="0"/>
        </a:xfrm>
      </p:grpSpPr>
      <p:sp>
        <p:nvSpPr>
          <p:cNvPr id="2" name="Text Placeholder 11">
            <a:extLst>
              <a:ext uri="{FF2B5EF4-FFF2-40B4-BE49-F238E27FC236}">
                <a16:creationId xmlns:a16="http://schemas.microsoft.com/office/drawing/2014/main" id="{6F456F5C-E654-C0BD-30BA-55CC632F074D}"/>
              </a:ext>
            </a:extLst>
          </p:cNvPr>
          <p:cNvSpPr>
            <a:spLocks noGrp="1"/>
          </p:cNvSpPr>
          <p:nvPr>
            <p:ph type="body" sz="quarter" idx="16"/>
          </p:nvPr>
        </p:nvSpPr>
        <p:spPr>
          <a:xfrm>
            <a:off x="584199" y="4956104"/>
            <a:ext cx="5364429" cy="184666"/>
          </a:xfrm>
          <a:prstGeom prst="rect">
            <a:avLst/>
          </a:prstGeom>
        </p:spPr>
        <p:txBody>
          <a:bodyPr anchor="t"/>
          <a:lstStyle>
            <a:lvl1pPr marL="0" indent="0">
              <a:spcBef>
                <a:spcPts val="0"/>
              </a:spcBef>
              <a:buNone/>
              <a:defRPr sz="1200">
                <a:solidFill>
                  <a:schemeClr val="tx1"/>
                </a:solidFill>
                <a:latin typeface="+mj-lt"/>
              </a:defRPr>
            </a:lvl1pPr>
          </a:lstStyle>
          <a:p>
            <a:pPr lvl="0"/>
            <a:r>
              <a:rPr lang="en-US"/>
              <a:t>Click to edit Master text styles</a:t>
            </a:r>
          </a:p>
        </p:txBody>
      </p:sp>
      <p:sp>
        <p:nvSpPr>
          <p:cNvPr id="3" name="Text Placeholder 3">
            <a:extLst>
              <a:ext uri="{FF2B5EF4-FFF2-40B4-BE49-F238E27FC236}">
                <a16:creationId xmlns:a16="http://schemas.microsoft.com/office/drawing/2014/main" id="{AAE74A98-D9A9-7258-AB00-FA281DFC7D2F}"/>
              </a:ext>
            </a:extLst>
          </p:cNvPr>
          <p:cNvSpPr>
            <a:spLocks noGrp="1"/>
          </p:cNvSpPr>
          <p:nvPr>
            <p:ph type="body" sz="quarter" idx="15"/>
          </p:nvPr>
        </p:nvSpPr>
        <p:spPr>
          <a:xfrm>
            <a:off x="586390" y="5357443"/>
            <a:ext cx="536217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Text Placeholder 11">
            <a:extLst>
              <a:ext uri="{FF2B5EF4-FFF2-40B4-BE49-F238E27FC236}">
                <a16:creationId xmlns:a16="http://schemas.microsoft.com/office/drawing/2014/main" id="{6A2D886A-4337-E9FA-7DBB-9D84D80A3A67}"/>
              </a:ext>
            </a:extLst>
          </p:cNvPr>
          <p:cNvSpPr>
            <a:spLocks noGrp="1"/>
          </p:cNvSpPr>
          <p:nvPr>
            <p:ph type="body" sz="quarter" idx="22"/>
          </p:nvPr>
        </p:nvSpPr>
        <p:spPr>
          <a:xfrm>
            <a:off x="6243372" y="4956104"/>
            <a:ext cx="5356490" cy="184666"/>
          </a:xfrm>
          <a:prstGeom prst="rect">
            <a:avLst/>
          </a:prstGeom>
        </p:spPr>
        <p:txBody>
          <a:bodyPr anchor="t"/>
          <a:lstStyle>
            <a:lvl1pPr marL="0" indent="0">
              <a:spcBef>
                <a:spcPts val="0"/>
              </a:spcBef>
              <a:buNone/>
              <a:defRPr sz="1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41A1665-88FA-58ED-F1C0-48840A180ACD}"/>
              </a:ext>
            </a:extLst>
          </p:cNvPr>
          <p:cNvSpPr>
            <a:spLocks noGrp="1"/>
          </p:cNvSpPr>
          <p:nvPr>
            <p:ph type="body" sz="quarter" idx="33"/>
          </p:nvPr>
        </p:nvSpPr>
        <p:spPr>
          <a:xfrm>
            <a:off x="6252435" y="5357442"/>
            <a:ext cx="535759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A1F55E03-DF85-0E93-780C-71A8898D2AD4}"/>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6624839F-BBCE-45B6-246E-E8C737903DF8}"/>
              </a:ext>
            </a:extLst>
          </p:cNvPr>
          <p:cNvSpPr>
            <a:spLocks noGrp="1"/>
          </p:cNvSpPr>
          <p:nvPr>
            <p:ph type="pic" sz="quarter" idx="21" hasCustomPrompt="1"/>
          </p:nvPr>
        </p:nvSpPr>
        <p:spPr bwMode="ltGray">
          <a:xfrm>
            <a:off x="0" y="1152766"/>
            <a:ext cx="12192000" cy="3444634"/>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10" name="Footer Placeholder 10">
            <a:extLst>
              <a:ext uri="{FF2B5EF4-FFF2-40B4-BE49-F238E27FC236}">
                <a16:creationId xmlns:a16="http://schemas.microsoft.com/office/drawing/2014/main" id="{A87FC08B-CC69-ED5E-1E89-0FB4958D4A41}"/>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897981605"/>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op horizontal photo and subhead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39E0A83-7ED9-6F5C-AEC4-5B98F5388F70}"/>
              </a:ext>
            </a:extLst>
          </p:cNvPr>
          <p:cNvSpPr/>
          <p:nvPr userDrawn="1"/>
        </p:nvSpPr>
        <p:spPr bwMode="auto">
          <a:xfrm>
            <a:off x="0" y="0"/>
            <a:ext cx="12192000" cy="4572000"/>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Placeholder 11">
            <a:extLst>
              <a:ext uri="{FF2B5EF4-FFF2-40B4-BE49-F238E27FC236}">
                <a16:creationId xmlns:a16="http://schemas.microsoft.com/office/drawing/2014/main" id="{6F456F5C-E654-C0BD-30BA-55CC632F074D}"/>
              </a:ext>
            </a:extLst>
          </p:cNvPr>
          <p:cNvSpPr>
            <a:spLocks noGrp="1"/>
          </p:cNvSpPr>
          <p:nvPr>
            <p:ph type="body" sz="quarter" idx="16"/>
          </p:nvPr>
        </p:nvSpPr>
        <p:spPr>
          <a:xfrm>
            <a:off x="584199" y="4956104"/>
            <a:ext cx="5364429" cy="184666"/>
          </a:xfrm>
          <a:prstGeom prst="rect">
            <a:avLst/>
          </a:prstGeom>
        </p:spPr>
        <p:txBody>
          <a:bodyPr anchor="t"/>
          <a:lstStyle>
            <a:lvl1pPr marL="0" indent="0">
              <a:spcBef>
                <a:spcPts val="0"/>
              </a:spcBef>
              <a:buNone/>
              <a:defRPr sz="1200">
                <a:solidFill>
                  <a:schemeClr val="tx1"/>
                </a:solidFill>
                <a:latin typeface="+mj-lt"/>
              </a:defRPr>
            </a:lvl1pPr>
          </a:lstStyle>
          <a:p>
            <a:pPr lvl="0"/>
            <a:r>
              <a:rPr lang="en-US"/>
              <a:t>Click to edit Master text styles</a:t>
            </a:r>
          </a:p>
        </p:txBody>
      </p:sp>
      <p:sp>
        <p:nvSpPr>
          <p:cNvPr id="3" name="Text Placeholder 3">
            <a:extLst>
              <a:ext uri="{FF2B5EF4-FFF2-40B4-BE49-F238E27FC236}">
                <a16:creationId xmlns:a16="http://schemas.microsoft.com/office/drawing/2014/main" id="{AAE74A98-D9A9-7258-AB00-FA281DFC7D2F}"/>
              </a:ext>
            </a:extLst>
          </p:cNvPr>
          <p:cNvSpPr>
            <a:spLocks noGrp="1"/>
          </p:cNvSpPr>
          <p:nvPr>
            <p:ph type="body" sz="quarter" idx="15"/>
          </p:nvPr>
        </p:nvSpPr>
        <p:spPr>
          <a:xfrm>
            <a:off x="586390" y="5357443"/>
            <a:ext cx="536217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Text Placeholder 11">
            <a:extLst>
              <a:ext uri="{FF2B5EF4-FFF2-40B4-BE49-F238E27FC236}">
                <a16:creationId xmlns:a16="http://schemas.microsoft.com/office/drawing/2014/main" id="{6A2D886A-4337-E9FA-7DBB-9D84D80A3A67}"/>
              </a:ext>
            </a:extLst>
          </p:cNvPr>
          <p:cNvSpPr>
            <a:spLocks noGrp="1"/>
          </p:cNvSpPr>
          <p:nvPr>
            <p:ph type="body" sz="quarter" idx="22"/>
          </p:nvPr>
        </p:nvSpPr>
        <p:spPr>
          <a:xfrm>
            <a:off x="6243372" y="4956104"/>
            <a:ext cx="5356490" cy="184666"/>
          </a:xfrm>
          <a:prstGeom prst="rect">
            <a:avLst/>
          </a:prstGeom>
        </p:spPr>
        <p:txBody>
          <a:bodyPr anchor="t"/>
          <a:lstStyle>
            <a:lvl1pPr marL="0" indent="0">
              <a:spcBef>
                <a:spcPts val="0"/>
              </a:spcBef>
              <a:buNone/>
              <a:defRPr sz="1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41A1665-88FA-58ED-F1C0-48840A180ACD}"/>
              </a:ext>
            </a:extLst>
          </p:cNvPr>
          <p:cNvSpPr>
            <a:spLocks noGrp="1"/>
          </p:cNvSpPr>
          <p:nvPr>
            <p:ph type="body" sz="quarter" idx="33"/>
          </p:nvPr>
        </p:nvSpPr>
        <p:spPr>
          <a:xfrm>
            <a:off x="6252435" y="5357442"/>
            <a:ext cx="535759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E7ADEB9F-DC30-5B40-6D59-13194450FB08}"/>
              </a:ext>
            </a:extLst>
          </p:cNvPr>
          <p:cNvSpPr>
            <a:spLocks noGrp="1"/>
          </p:cNvSpPr>
          <p:nvPr>
            <p:ph type="pic" sz="quarter" idx="21" hasCustomPrompt="1"/>
          </p:nvPr>
        </p:nvSpPr>
        <p:spPr bwMode="ltGray">
          <a:xfrm>
            <a:off x="0" y="0"/>
            <a:ext cx="12192000" cy="457200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10" name="Footer Placeholder 10">
            <a:extLst>
              <a:ext uri="{FF2B5EF4-FFF2-40B4-BE49-F238E27FC236}">
                <a16:creationId xmlns:a16="http://schemas.microsoft.com/office/drawing/2014/main" id="{0ADD2377-43F1-3C9F-D5EF-EBBBA2C54BF3}"/>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53261136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column_Tex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4710689"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8" name="Text Placeholder 11">
            <a:extLst>
              <a:ext uri="{FF2B5EF4-FFF2-40B4-BE49-F238E27FC236}">
                <a16:creationId xmlns:a16="http://schemas.microsoft.com/office/drawing/2014/main" id="{4ACB92EB-B163-EB38-0156-C028F872F1C8}"/>
              </a:ext>
            </a:extLst>
          </p:cNvPr>
          <p:cNvSpPr>
            <a:spLocks noGrp="1"/>
          </p:cNvSpPr>
          <p:nvPr>
            <p:ph type="body" sz="quarter" idx="16"/>
          </p:nvPr>
        </p:nvSpPr>
        <p:spPr>
          <a:xfrm>
            <a:off x="584200" y="1594155"/>
            <a:ext cx="4714663"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9" name="Text Placeholder 3">
            <a:extLst>
              <a:ext uri="{FF2B5EF4-FFF2-40B4-BE49-F238E27FC236}">
                <a16:creationId xmlns:a16="http://schemas.microsoft.com/office/drawing/2014/main" id="{20190326-CB8A-9A65-714A-07CD312C349A}"/>
              </a:ext>
            </a:extLst>
          </p:cNvPr>
          <p:cNvSpPr>
            <a:spLocks noGrp="1"/>
          </p:cNvSpPr>
          <p:nvPr>
            <p:ph type="body" sz="quarter" idx="15"/>
          </p:nvPr>
        </p:nvSpPr>
        <p:spPr>
          <a:xfrm>
            <a:off x="586389" y="2085764"/>
            <a:ext cx="4712685"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65176" indent="-128016">
              <a:spcAft>
                <a:spcPts val="0"/>
              </a:spcAft>
              <a:buFont typeface="Arial" panose="020B0604020202020204" pitchFamily="34" charset="0"/>
              <a:buChar char="•"/>
              <a:defRPr>
                <a:solidFill>
                  <a:schemeClr val="tx1"/>
                </a:solidFill>
              </a:defRPr>
            </a:lvl2pPr>
            <a:lvl3pPr marL="384048" indent="-118872">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7E90DBB6-E167-EFBB-7028-79615839561D}"/>
              </a:ext>
            </a:extLst>
          </p:cNvPr>
          <p:cNvSpPr>
            <a:spLocks noGrp="1"/>
          </p:cNvSpPr>
          <p:nvPr>
            <p:ph type="pic" sz="quarter" idx="19" hasCustomPrompt="1"/>
          </p:nvPr>
        </p:nvSpPr>
        <p:spPr bwMode="ltGray">
          <a:xfrm>
            <a:off x="6096000" y="0"/>
            <a:ext cx="6096000" cy="6858000"/>
          </a:xfrm>
          <a:prstGeom prst="rect">
            <a:avLst/>
          </a:prstGeom>
          <a:solidFill>
            <a:srgbClr val="F4F4F7"/>
          </a:solidFill>
        </p:spPr>
        <p:txBody>
          <a:bodyPr lIns="0" tIns="0" rIns="0" bIns="731520" anchor="ctr" anchorCtr="0">
            <a:noAutofit/>
          </a:bodyPr>
          <a:lstStyle>
            <a:lvl1pPr marL="0" indent="0" algn="ctr">
              <a:lnSpc>
                <a:spcPct val="100000"/>
              </a:lnSpc>
              <a:buNone/>
              <a:defRPr sz="12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a:p>
            <a:endParaRPr lang="en-US"/>
          </a:p>
          <a:p>
            <a:endParaRPr lang="en-US"/>
          </a:p>
        </p:txBody>
      </p:sp>
      <p:sp>
        <p:nvSpPr>
          <p:cNvPr id="6" name="Footer Placeholder 10">
            <a:extLst>
              <a:ext uri="{FF2B5EF4-FFF2-40B4-BE49-F238E27FC236}">
                <a16:creationId xmlns:a16="http://schemas.microsoft.com/office/drawing/2014/main" id="{E84377F5-22E1-9D2A-A0FF-44C6FE95FA8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59398820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60" userDrawn="1">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68" userDrawn="1">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column_Tex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7248356" cy="307777"/>
          </a:xfrm>
        </p:spPr>
        <p:txBody>
          <a:bodyPr/>
          <a:lstStyle>
            <a:lvl1pPr>
              <a:defRPr sz="2000" b="0" i="0">
                <a:solidFill>
                  <a:srgbClr val="001F2D"/>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1594155"/>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2085764"/>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1594155"/>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2085764"/>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59B1DE51-5CDE-B96B-62FD-3A69CF692881}"/>
              </a:ext>
            </a:extLst>
          </p:cNvPr>
          <p:cNvSpPr>
            <a:spLocks noGrp="1"/>
          </p:cNvSpPr>
          <p:nvPr>
            <p:ph type="pic" sz="quarter" idx="19" hasCustomPrompt="1"/>
          </p:nvPr>
        </p:nvSpPr>
        <p:spPr bwMode="ltGray">
          <a:xfrm>
            <a:off x="8128000" y="0"/>
            <a:ext cx="4064000" cy="6858000"/>
          </a:xfrm>
          <a:prstGeom prst="rect">
            <a:avLst/>
          </a:prstGeom>
          <a:solidFill>
            <a:srgbClr val="F4F4F7"/>
          </a:solidFill>
        </p:spPr>
        <p:txBody>
          <a:bodyPr lIns="0" tIns="0" rIns="0" bIns="731520" anchor="ctr" anchorCtr="0">
            <a:noAutofit/>
          </a:bodyPr>
          <a:lstStyle>
            <a:lvl1pPr marL="0" indent="0" algn="ctr">
              <a:lnSpc>
                <a:spcPct val="100000"/>
              </a:lnSpc>
              <a:buNone/>
              <a:defRPr sz="12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a:p>
            <a:endParaRPr lang="en-US"/>
          </a:p>
          <a:p>
            <a:endParaRPr lang="en-US"/>
          </a:p>
        </p:txBody>
      </p:sp>
      <p:sp>
        <p:nvSpPr>
          <p:cNvPr id="6" name="Footer Placeholder 10">
            <a:extLst>
              <a:ext uri="{FF2B5EF4-FFF2-40B4-BE49-F238E27FC236}">
                <a16:creationId xmlns:a16="http://schemas.microsoft.com/office/drawing/2014/main" id="{59737277-FC4D-0B1F-1FD5-5CD35AF445C5}"/>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74390701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4356100"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764251793"/>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column_Callout_with Image">
    <p:bg>
      <p:bgRef idx="1001">
        <a:schemeClr val="bg1"/>
      </p:bgRef>
    </p:bg>
    <p:spTree>
      <p:nvGrpSpPr>
        <p:cNvPr id="1" name=""/>
        <p:cNvGrpSpPr/>
        <p:nvPr/>
      </p:nvGrpSpPr>
      <p:grpSpPr>
        <a:xfrm>
          <a:off x="0" y="0"/>
          <a:ext cx="0" cy="0"/>
          <a:chOff x="0" y="0"/>
          <a:chExt cx="0" cy="0"/>
        </a:xfrm>
      </p:grpSpPr>
      <p:sp>
        <p:nvSpPr>
          <p:cNvPr id="7" name="Footer Placeholder 10">
            <a:extLst>
              <a:ext uri="{FF2B5EF4-FFF2-40B4-BE49-F238E27FC236}">
                <a16:creationId xmlns:a16="http://schemas.microsoft.com/office/drawing/2014/main" id="{5E5F3DC3-1739-4680-A88C-C7B8F0E6D388}"/>
              </a:ext>
            </a:extLst>
          </p:cNvPr>
          <p:cNvSpPr>
            <a:spLocks noGrp="1"/>
          </p:cNvSpPr>
          <p:nvPr>
            <p:ph type="ftr" sz="quarter" idx="3"/>
          </p:nvPr>
        </p:nvSpPr>
        <p:spPr>
          <a:xfrm>
            <a:off x="4064000"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064000" y="1292233"/>
            <a:ext cx="7535862" cy="3279768"/>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0" name="Text Placeholder 11">
            <a:extLst>
              <a:ext uri="{FF2B5EF4-FFF2-40B4-BE49-F238E27FC236}">
                <a16:creationId xmlns:a16="http://schemas.microsoft.com/office/drawing/2014/main" id="{B0CE4749-2B49-FDC6-1E4B-4745903086DB}"/>
              </a:ext>
            </a:extLst>
          </p:cNvPr>
          <p:cNvSpPr>
            <a:spLocks noGrp="1"/>
          </p:cNvSpPr>
          <p:nvPr>
            <p:ph type="body" sz="quarter" idx="22"/>
          </p:nvPr>
        </p:nvSpPr>
        <p:spPr>
          <a:xfrm>
            <a:off x="4064000" y="4830309"/>
            <a:ext cx="7535862" cy="184666"/>
          </a:xfrm>
          <a:prstGeom prst="rect">
            <a:avLst/>
          </a:prstGeom>
        </p:spPr>
        <p:txBody>
          <a:bodyPr anchor="t"/>
          <a:lstStyle>
            <a:lvl1pPr marL="0" indent="0">
              <a:spcBef>
                <a:spcPts val="0"/>
              </a:spcBef>
              <a:buNone/>
              <a:defRPr sz="1200">
                <a:solidFill>
                  <a:schemeClr val="tx1"/>
                </a:solidFill>
                <a:latin typeface="+mj-lt"/>
              </a:defRPr>
            </a:lvl1pPr>
          </a:lstStyle>
          <a:p>
            <a:pPr lvl="0"/>
            <a:r>
              <a:rPr lang="en-US"/>
              <a:t>Click to edit Master text styles</a:t>
            </a:r>
          </a:p>
        </p:txBody>
      </p:sp>
      <p:sp>
        <p:nvSpPr>
          <p:cNvPr id="23" name="Text Placeholder 3">
            <a:extLst>
              <a:ext uri="{FF2B5EF4-FFF2-40B4-BE49-F238E27FC236}">
                <a16:creationId xmlns:a16="http://schemas.microsoft.com/office/drawing/2014/main" id="{FEC9D9DE-CE99-5608-0152-4E27F1BE0034}"/>
              </a:ext>
            </a:extLst>
          </p:cNvPr>
          <p:cNvSpPr>
            <a:spLocks noGrp="1"/>
          </p:cNvSpPr>
          <p:nvPr>
            <p:ph type="body" sz="quarter" idx="33"/>
          </p:nvPr>
        </p:nvSpPr>
        <p:spPr>
          <a:xfrm>
            <a:off x="4073063" y="5231647"/>
            <a:ext cx="7526800"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Rectangle: Single Corner Rounded 4">
            <a:extLst>
              <a:ext uri="{FF2B5EF4-FFF2-40B4-BE49-F238E27FC236}">
                <a16:creationId xmlns:a16="http://schemas.microsoft.com/office/drawing/2014/main" id="{F30B2090-3FEF-BD7A-3D1A-F15263CED050}"/>
              </a:ext>
              <a:ext uri="{C183D7F6-B498-43B3-948B-1728B52AA6E4}">
                <adec:decorative xmlns:adec="http://schemas.microsoft.com/office/drawing/2017/decorative" val="1"/>
              </a:ext>
            </a:extLst>
          </p:cNvPr>
          <p:cNvSpPr/>
          <p:nvPr userDrawn="1"/>
        </p:nvSpPr>
        <p:spPr bwMode="auto">
          <a:xfrm>
            <a:off x="-1" y="1292232"/>
            <a:ext cx="3121026" cy="5565768"/>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 Placeholder 11">
            <a:extLst>
              <a:ext uri="{FF2B5EF4-FFF2-40B4-BE49-F238E27FC236}">
                <a16:creationId xmlns:a16="http://schemas.microsoft.com/office/drawing/2014/main" id="{69AA33E8-65E2-5482-066C-B301F74B3FCC}"/>
              </a:ext>
            </a:extLst>
          </p:cNvPr>
          <p:cNvSpPr>
            <a:spLocks noGrp="1"/>
          </p:cNvSpPr>
          <p:nvPr>
            <p:ph type="body" sz="quarter" idx="34"/>
          </p:nvPr>
        </p:nvSpPr>
        <p:spPr>
          <a:xfrm>
            <a:off x="588262" y="2210101"/>
            <a:ext cx="2113253" cy="492443"/>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164019843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Learn Clickdown">
    <p:bg>
      <p:bgPr>
        <a:solidFill>
          <a:srgbClr val="E8E6DF"/>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E890A9B-98DE-E407-1677-225E1CB27E04}"/>
              </a:ext>
              <a:ext uri="{C183D7F6-B498-43B3-948B-1728B52AA6E4}">
                <adec:decorative xmlns:adec="http://schemas.microsoft.com/office/drawing/2017/decorative" val="1"/>
              </a:ext>
            </a:extLst>
          </p:cNvPr>
          <p:cNvSpPr/>
          <p:nvPr userDrawn="1"/>
        </p:nvSpPr>
        <p:spPr bwMode="auto">
          <a:xfrm>
            <a:off x="1887" y="0"/>
            <a:ext cx="6891565"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Top Corners Rounded 1">
            <a:extLst>
              <a:ext uri="{FF2B5EF4-FFF2-40B4-BE49-F238E27FC236}">
                <a16:creationId xmlns:a16="http://schemas.microsoft.com/office/drawing/2014/main" id="{960FA2C5-0F45-1F96-1312-4AD604060381}"/>
              </a:ext>
              <a:ext uri="{C183D7F6-B498-43B3-948B-1728B52AA6E4}">
                <adec:decorative xmlns:adec="http://schemas.microsoft.com/office/drawing/2017/decorative" val="1"/>
              </a:ext>
            </a:extLst>
          </p:cNvPr>
          <p:cNvSpPr>
            <a:spLocks/>
          </p:cNvSpPr>
          <p:nvPr userDrawn="1"/>
        </p:nvSpPr>
        <p:spPr bwMode="auto">
          <a:xfrm rot="16200000" flipH="1">
            <a:off x="7958667" y="1348398"/>
            <a:ext cx="3793070" cy="4707465"/>
          </a:xfrm>
          <a:prstGeom prst="round2SameRect">
            <a:avLst>
              <a:gd name="adj1" fmla="val 2163"/>
              <a:gd name="adj2" fmla="val 0"/>
            </a:avLst>
          </a:prstGeom>
          <a:solidFill>
            <a:srgbClr val="E8E6DF"/>
          </a:solidFill>
          <a:ln w="6350">
            <a:noFill/>
          </a:ln>
          <a:effectLst>
            <a:outerShdw blurRad="127000" dist="76200" dir="9600000" algn="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none" lIns="274320" tIns="0" rIns="274320" bIns="9144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30000" noProof="0">
              <a:ln>
                <a:noFill/>
              </a:ln>
              <a:solidFill>
                <a:srgbClr val="FFFFFF"/>
              </a:solidFill>
              <a:effectLst/>
              <a:uLnTx/>
              <a:uFillTx/>
              <a:latin typeface="Segoe UI"/>
              <a:ea typeface="+mn-ea"/>
              <a:cs typeface="+mn-cs"/>
            </a:endParaRPr>
          </a:p>
        </p:txBody>
      </p:sp>
      <p:pic>
        <p:nvPicPr>
          <p:cNvPr id="3" name="Picture 2">
            <a:extLst>
              <a:ext uri="{FF2B5EF4-FFF2-40B4-BE49-F238E27FC236}">
                <a16:creationId xmlns:a16="http://schemas.microsoft.com/office/drawing/2014/main" id="{C7858406-DE31-8249-0E02-6D12B1500EBC}"/>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5" r="15210"/>
          <a:stretch/>
        </p:blipFill>
        <p:spPr>
          <a:xfrm>
            <a:off x="7458887" y="1759165"/>
            <a:ext cx="4737876" cy="3870680"/>
          </a:xfrm>
          <a:prstGeom prst="rect">
            <a:avLst/>
          </a:prstGeom>
          <a:noFill/>
          <a:ln w="38100">
            <a:noFill/>
          </a:ln>
          <a:effectLst/>
        </p:spPr>
      </p:pic>
      <p:sp>
        <p:nvSpPr>
          <p:cNvPr id="4" name="Picture Placeholder" descr="This photo is a 'placeholder' only. Drag or drop your photo here, or click and tap the center to insert a photo.">
            <a:extLst>
              <a:ext uri="{FF2B5EF4-FFF2-40B4-BE49-F238E27FC236}">
                <a16:creationId xmlns:a16="http://schemas.microsoft.com/office/drawing/2014/main" id="{D5402C46-D31C-FDEF-C231-716FBE6417FF}"/>
              </a:ext>
            </a:extLst>
          </p:cNvPr>
          <p:cNvSpPr>
            <a:spLocks noGrp="1"/>
          </p:cNvSpPr>
          <p:nvPr>
            <p:ph type="pic" sz="quarter" idx="20" hasCustomPrompt="1"/>
          </p:nvPr>
        </p:nvSpPr>
        <p:spPr bwMode="ltGray">
          <a:xfrm>
            <a:off x="7724775" y="2041526"/>
            <a:ext cx="4467225" cy="3311524"/>
          </a:xfrm>
          <a:prstGeom prst="rect">
            <a:avLst/>
          </a:prstGeom>
          <a:solidFill>
            <a:srgbClr val="F4F4F7"/>
          </a:solidFill>
          <a:ln>
            <a:noFill/>
          </a:ln>
        </p:spPr>
        <p:txBody>
          <a:bodyPr lIns="914400" tIns="0" rIns="914400" bIns="146304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website screenshot here or click or tap icon below to insert</a:t>
            </a:r>
          </a:p>
          <a:p>
            <a:endParaRPr lang="en-US"/>
          </a:p>
          <a:p>
            <a:endParaRPr lang="en-US"/>
          </a:p>
        </p:txBody>
      </p:sp>
      <p:sp>
        <p:nvSpPr>
          <p:cNvPr id="5" name="Title 1">
            <a:extLst>
              <a:ext uri="{FF2B5EF4-FFF2-40B4-BE49-F238E27FC236}">
                <a16:creationId xmlns:a16="http://schemas.microsoft.com/office/drawing/2014/main" id="{7B5F9DFC-8F86-66C5-68A6-019BCDEDB8C2}"/>
              </a:ext>
            </a:extLst>
          </p:cNvPr>
          <p:cNvSpPr>
            <a:spLocks noGrp="1"/>
          </p:cNvSpPr>
          <p:nvPr>
            <p:ph type="title"/>
          </p:nvPr>
        </p:nvSpPr>
        <p:spPr>
          <a:xfrm>
            <a:off x="588262" y="585216"/>
            <a:ext cx="5652201"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0" name="Text Placeholder 11">
            <a:extLst>
              <a:ext uri="{FF2B5EF4-FFF2-40B4-BE49-F238E27FC236}">
                <a16:creationId xmlns:a16="http://schemas.microsoft.com/office/drawing/2014/main" id="{5FD7D075-9E51-3CE8-5505-AE5C8CAB0439}"/>
              </a:ext>
            </a:extLst>
          </p:cNvPr>
          <p:cNvSpPr>
            <a:spLocks noGrp="1"/>
          </p:cNvSpPr>
          <p:nvPr>
            <p:ph type="body" sz="quarter" idx="16"/>
          </p:nvPr>
        </p:nvSpPr>
        <p:spPr>
          <a:xfrm>
            <a:off x="584199" y="1594155"/>
            <a:ext cx="5654573"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1" name="Text Placeholder 3">
            <a:extLst>
              <a:ext uri="{FF2B5EF4-FFF2-40B4-BE49-F238E27FC236}">
                <a16:creationId xmlns:a16="http://schemas.microsoft.com/office/drawing/2014/main" id="{F4BA9016-5747-B1D1-36DE-145A4E94C4B2}"/>
              </a:ext>
            </a:extLst>
          </p:cNvPr>
          <p:cNvSpPr>
            <a:spLocks noGrp="1"/>
          </p:cNvSpPr>
          <p:nvPr>
            <p:ph type="body" sz="quarter" idx="15"/>
          </p:nvPr>
        </p:nvSpPr>
        <p:spPr>
          <a:xfrm>
            <a:off x="586389" y="2085764"/>
            <a:ext cx="565220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Footer Placeholder 10">
            <a:extLst>
              <a:ext uri="{FF2B5EF4-FFF2-40B4-BE49-F238E27FC236}">
                <a16:creationId xmlns:a16="http://schemas.microsoft.com/office/drawing/2014/main" id="{481D8892-E962-43F0-5F5F-08F524F7EAA2}"/>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8424348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12">
          <p15:clr>
            <a:srgbClr val="5ACBF0"/>
          </p15:clr>
        </p15:guide>
        <p15:guide id="29" orient="horz" pos="1272">
          <p15:clr>
            <a:srgbClr val="5ACBF0"/>
          </p15:clr>
        </p15:guide>
        <p15:guide id="30" orient="horz" pos="288">
          <p15:clr>
            <a:srgbClr val="5ACBF0"/>
          </p15:clr>
        </p15:guide>
        <p15:guide id="31" orient="horz" pos="3600">
          <p15:clr>
            <a:srgbClr val="FBAE40"/>
          </p15:clr>
        </p15:guide>
        <p15:guide id="32" orient="horz" pos="3408">
          <p15:clr>
            <a:srgbClr val="FBAE40"/>
          </p15:clr>
        </p15:guide>
        <p15:guide id="33" pos="10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_with Hea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899355780"/>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slide">
    <p:bg>
      <p:bgPr>
        <a:solidFill>
          <a:srgbClr val="E8E6DF"/>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D1096F-1307-5006-527D-D3AF4C75C5EF}"/>
              </a:ext>
              <a:ext uri="{C183D7F6-B498-43B3-948B-1728B52AA6E4}">
                <adec:decorative xmlns:adec="http://schemas.microsoft.com/office/drawing/2017/decorative" val="1"/>
              </a:ext>
            </a:extLst>
          </p:cNvPr>
          <p:cNvPicPr>
            <a:picLocks noChangeAspect="1"/>
          </p:cNvPicPr>
          <p:nvPr userDrawn="1"/>
        </p:nvPicPr>
        <p:blipFill rotWithShape="1">
          <a:blip r:embed="rId2"/>
          <a:srcRect r="19824"/>
          <a:stretch/>
        </p:blipFill>
        <p:spPr>
          <a:xfrm>
            <a:off x="2417010" y="0"/>
            <a:ext cx="9774990" cy="6858000"/>
          </a:xfrm>
          <a:prstGeom prst="rect">
            <a:avLst/>
          </a:prstGeom>
        </p:spPr>
      </p:pic>
      <p:sp>
        <p:nvSpPr>
          <p:cNvPr id="3" name="Title 1">
            <a:extLst>
              <a:ext uri="{FF2B5EF4-FFF2-40B4-BE49-F238E27FC236}">
                <a16:creationId xmlns:a16="http://schemas.microsoft.com/office/drawing/2014/main" id="{12D19AFB-6939-2FBA-48C9-66A2961406A7}"/>
              </a:ext>
            </a:extLst>
          </p:cNvPr>
          <p:cNvSpPr>
            <a:spLocks noGrp="1"/>
          </p:cNvSpPr>
          <p:nvPr>
            <p:ph type="title" hasCustomPrompt="1"/>
          </p:nvPr>
        </p:nvSpPr>
        <p:spPr>
          <a:xfrm>
            <a:off x="569911" y="3384610"/>
            <a:ext cx="6345239" cy="615553"/>
          </a:xfrm>
          <a:noFill/>
        </p:spPr>
        <p:txBody>
          <a:bodyPr wrap="square" lIns="0" tIns="0" rIns="0" bIns="0" anchor="b" anchorCtr="0">
            <a:spAutoFit/>
          </a:bodyPr>
          <a:lstStyle>
            <a:lvl1pPr>
              <a:defRPr sz="4000" b="0" i="0" spc="-50" baseline="0">
                <a:solidFill>
                  <a:schemeClr val="tx1"/>
                </a:solidFill>
                <a:latin typeface="+mn-lt"/>
                <a:cs typeface="Segoe UI" panose="020B0502040204020203" pitchFamily="34" charset="0"/>
              </a:defRPr>
            </a:lvl1pPr>
          </a:lstStyle>
          <a:p>
            <a:r>
              <a:rPr lang="en-US"/>
              <a:t>Section divider title</a:t>
            </a:r>
          </a:p>
        </p:txBody>
      </p:sp>
      <p:sp>
        <p:nvSpPr>
          <p:cNvPr id="5" name="Footer Placeholder 10">
            <a:extLst>
              <a:ext uri="{FF2B5EF4-FFF2-40B4-BE49-F238E27FC236}">
                <a16:creationId xmlns:a16="http://schemas.microsoft.com/office/drawing/2014/main" id="{CF739926-D45E-64CA-0DB0-97104E14A5A8}"/>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619028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450" userDrawn="1">
          <p15:clr>
            <a:srgbClr val="FBAE40"/>
          </p15:clr>
        </p15:guide>
        <p15:guide id="2" orient="horz" pos="2647"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_with Head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968988579"/>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_with Head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22205983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column contain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3" name="Rounded Rectangle 3_1">
            <a:extLst>
              <a:ext uri="{FF2B5EF4-FFF2-40B4-BE49-F238E27FC236}">
                <a16:creationId xmlns:a16="http://schemas.microsoft.com/office/drawing/2014/main" id="{E9B8C20E-B8A8-8B4B-E6D5-102814292B16}"/>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ts val="0"/>
              </a:spcAft>
              <a:buClrTx/>
              <a:buSzPct val="90000"/>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771955"/>
            <a:ext cx="8778782"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2263564"/>
            <a:ext cx="87750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735890385"/>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Knowledge Chec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3" name="Rounded Rectangle 3_1">
            <a:extLst>
              <a:ext uri="{FF2B5EF4-FFF2-40B4-BE49-F238E27FC236}">
                <a16:creationId xmlns:a16="http://schemas.microsoft.com/office/drawing/2014/main" id="{E9B8C20E-B8A8-8B4B-E6D5-102814292B16}"/>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ts val="0"/>
              </a:spcAft>
              <a:buClrTx/>
              <a:buSzPct val="90000"/>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594151"/>
            <a:ext cx="8778782" cy="399973"/>
          </a:xfrm>
          <a:prstGeom prst="rect">
            <a:avLst/>
          </a:prstGeom>
        </p:spPr>
        <p:txBody>
          <a:bodyPr anchor="t"/>
          <a:lstStyle>
            <a:lvl1pPr marL="0" indent="0">
              <a:spcBef>
                <a:spcPts val="0"/>
              </a:spcBef>
              <a:buNone/>
              <a:defRPr lang="en-US" sz="1400" kern="1200" spc="0" baseline="0" dirty="0" smtClean="0">
                <a:solidFill>
                  <a:schemeClr val="tx1"/>
                </a:solidFill>
                <a:latin typeface="+mj-lt"/>
                <a:ea typeface="+mn-ea"/>
                <a:cs typeface="Segoe UI" panose="020B0502040204020203" pitchFamily="34" charset="0"/>
              </a:defRPr>
            </a:lvl1pPr>
          </a:lstStyle>
          <a:p>
            <a:pPr lvl="0"/>
            <a:r>
              <a:rPr lang="en-US"/>
              <a:t>Click to edit Master text styles</a:t>
            </a:r>
          </a:p>
          <a:p>
            <a:pPr lvl="0"/>
            <a:endParaRPr lang="en-US"/>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1994124"/>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grpSp>
        <p:nvGrpSpPr>
          <p:cNvPr id="7" name="Group 6">
            <a:extLst>
              <a:ext uri="{FF2B5EF4-FFF2-40B4-BE49-F238E27FC236}">
                <a16:creationId xmlns:a16="http://schemas.microsoft.com/office/drawing/2014/main" id="{4AAEF9DE-7B32-1B2A-6337-669A0D5B5567}"/>
              </a:ext>
              <a:ext uri="{C183D7F6-B498-43B3-948B-1728B52AA6E4}">
                <adec:decorative xmlns:adec="http://schemas.microsoft.com/office/drawing/2017/decorative" val="1"/>
              </a:ext>
            </a:extLst>
          </p:cNvPr>
          <p:cNvGrpSpPr/>
          <p:nvPr userDrawn="1"/>
        </p:nvGrpSpPr>
        <p:grpSpPr>
          <a:xfrm>
            <a:off x="10107938" y="893763"/>
            <a:ext cx="1110600" cy="1110600"/>
            <a:chOff x="5540700" y="2116300"/>
            <a:chExt cx="1110600" cy="1110600"/>
          </a:xfrm>
        </p:grpSpPr>
        <p:sp>
          <p:nvSpPr>
            <p:cNvPr id="8" name="Oval 7">
              <a:extLst>
                <a:ext uri="{FF2B5EF4-FFF2-40B4-BE49-F238E27FC236}">
                  <a16:creationId xmlns:a16="http://schemas.microsoft.com/office/drawing/2014/main" id="{BF3C713F-0819-4E66-4E37-3D4AEBB16C45}"/>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66B6D0E4-ABDA-CFF0-8DBA-13CB318211E8}"/>
                </a:ext>
              </a:extLst>
            </p:cNvPr>
            <p:cNvPicPr/>
            <p:nvPr/>
          </p:nvPicPr>
          <p:blipFill>
            <a:blip r:embed="rId2"/>
            <a:srcRect/>
            <a:stretch/>
          </p:blipFill>
          <p:spPr>
            <a:xfrm>
              <a:off x="5749602" y="2325202"/>
              <a:ext cx="692796" cy="692796"/>
            </a:xfrm>
            <a:prstGeom prst="rect">
              <a:avLst/>
            </a:prstGeom>
            <a:noFill/>
          </p:spPr>
        </p:pic>
      </p:grpSp>
      <p:sp>
        <p:nvSpPr>
          <p:cNvPr id="12" name="Text Placeholder 11">
            <a:extLst>
              <a:ext uri="{FF2B5EF4-FFF2-40B4-BE49-F238E27FC236}">
                <a16:creationId xmlns:a16="http://schemas.microsoft.com/office/drawing/2014/main" id="{EA7BF95A-A491-AA6A-78B7-D238998E4354}"/>
              </a:ext>
            </a:extLst>
          </p:cNvPr>
          <p:cNvSpPr>
            <a:spLocks noGrp="1"/>
          </p:cNvSpPr>
          <p:nvPr>
            <p:ph type="body" sz="quarter" idx="20"/>
          </p:nvPr>
        </p:nvSpPr>
        <p:spPr>
          <a:xfrm>
            <a:off x="1235075" y="4492432"/>
            <a:ext cx="8778782" cy="406322"/>
          </a:xfrm>
          <a:prstGeom prst="rect">
            <a:avLst/>
          </a:prstGeom>
        </p:spPr>
        <p:txBody>
          <a:bodyPr anchor="t"/>
          <a:lstStyle>
            <a:lvl1pPr marL="0" indent="0">
              <a:spcBef>
                <a:spcPts val="0"/>
              </a:spcBef>
              <a:buNone/>
              <a:defRPr sz="14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FC885C31-00F8-2C8C-ACC7-B0A21820E6E2}"/>
              </a:ext>
            </a:extLst>
          </p:cNvPr>
          <p:cNvSpPr>
            <a:spLocks noGrp="1"/>
          </p:cNvSpPr>
          <p:nvPr>
            <p:ph type="body" sz="quarter" idx="21"/>
          </p:nvPr>
        </p:nvSpPr>
        <p:spPr>
          <a:xfrm>
            <a:off x="1237265" y="4898755"/>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8" name="Text Placeholder 11">
            <a:extLst>
              <a:ext uri="{FF2B5EF4-FFF2-40B4-BE49-F238E27FC236}">
                <a16:creationId xmlns:a16="http://schemas.microsoft.com/office/drawing/2014/main" id="{C801E9AC-93F9-F06B-9038-5F1AAD2E0D8A}"/>
              </a:ext>
            </a:extLst>
          </p:cNvPr>
          <p:cNvSpPr>
            <a:spLocks noGrp="1"/>
          </p:cNvSpPr>
          <p:nvPr>
            <p:ph type="body" sz="quarter" idx="22"/>
          </p:nvPr>
        </p:nvSpPr>
        <p:spPr>
          <a:xfrm>
            <a:off x="1235075" y="3042690"/>
            <a:ext cx="8778782" cy="406323"/>
          </a:xfrm>
          <a:prstGeom prst="rect">
            <a:avLst/>
          </a:prstGeom>
        </p:spPr>
        <p:txBody>
          <a:bodyPr anchor="t"/>
          <a:lstStyle>
            <a:lvl1pPr marL="0" indent="0">
              <a:spcBef>
                <a:spcPts val="0"/>
              </a:spcBef>
              <a:buNone/>
              <a:defRPr lang="en-US" sz="1400" kern="1200" spc="0" baseline="0" dirty="0" smtClean="0">
                <a:solidFill>
                  <a:schemeClr val="tx1"/>
                </a:solidFill>
                <a:latin typeface="+mj-lt"/>
                <a:ea typeface="+mn-ea"/>
                <a:cs typeface="Segoe UI" panose="020B0502040204020203" pitchFamily="34" charset="0"/>
              </a:defRPr>
            </a:lvl1pPr>
          </a:lstStyle>
          <a:p>
            <a:pPr lvl="0"/>
            <a:r>
              <a:rPr lang="en-US"/>
              <a:t>Click to edit Master text styles</a:t>
            </a:r>
          </a:p>
          <a:p>
            <a:pPr lvl="0"/>
            <a:endParaRPr lang="en-US"/>
          </a:p>
        </p:txBody>
      </p:sp>
      <p:sp>
        <p:nvSpPr>
          <p:cNvPr id="19" name="Text Placeholder 3">
            <a:extLst>
              <a:ext uri="{FF2B5EF4-FFF2-40B4-BE49-F238E27FC236}">
                <a16:creationId xmlns:a16="http://schemas.microsoft.com/office/drawing/2014/main" id="{3EC43E23-35AD-52A6-0DE8-366F8CC32F9A}"/>
              </a:ext>
            </a:extLst>
          </p:cNvPr>
          <p:cNvSpPr>
            <a:spLocks noGrp="1"/>
          </p:cNvSpPr>
          <p:nvPr>
            <p:ph type="body" sz="quarter" idx="23"/>
          </p:nvPr>
        </p:nvSpPr>
        <p:spPr>
          <a:xfrm>
            <a:off x="1237265" y="3449013"/>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420840873"/>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userDrawn="1">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earningPath1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Footer Placeholder 10">
            <a:extLst>
              <a:ext uri="{FF2B5EF4-FFF2-40B4-BE49-F238E27FC236}">
                <a16:creationId xmlns:a16="http://schemas.microsoft.com/office/drawing/2014/main" id="{796286D3-2BE2-274E-2C22-7C5E05965A80}"/>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pic>
        <p:nvPicPr>
          <p:cNvPr id="6" name="Graphic 5">
            <a:extLst>
              <a:ext uri="{FF2B5EF4-FFF2-40B4-BE49-F238E27FC236}">
                <a16:creationId xmlns:a16="http://schemas.microsoft.com/office/drawing/2014/main" id="{DF318326-19BB-DD5B-81E3-D6586A45E476}"/>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2827846"/>
            <a:ext cx="12192001" cy="3035200"/>
          </a:xfrm>
          <a:prstGeom prst="rect">
            <a:avLst/>
          </a:prstGeom>
        </p:spPr>
      </p:pic>
    </p:spTree>
    <p:extLst>
      <p:ext uri="{BB962C8B-B14F-4D97-AF65-F5344CB8AC3E}">
        <p14:creationId xmlns:p14="http://schemas.microsoft.com/office/powerpoint/2010/main" val="2265513994"/>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earningPath3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Footer Placeholder 10">
            <a:extLst>
              <a:ext uri="{FF2B5EF4-FFF2-40B4-BE49-F238E27FC236}">
                <a16:creationId xmlns:a16="http://schemas.microsoft.com/office/drawing/2014/main" id="{796286D3-2BE2-274E-2C22-7C5E05965A80}"/>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pic>
        <p:nvPicPr>
          <p:cNvPr id="5" name="Graphic 4">
            <a:extLst>
              <a:ext uri="{FF2B5EF4-FFF2-40B4-BE49-F238E27FC236}">
                <a16:creationId xmlns:a16="http://schemas.microsoft.com/office/drawing/2014/main" id="{6C16E9B7-4924-90AE-8E65-159052FB571B}"/>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spTree>
    <p:extLst>
      <p:ext uri="{BB962C8B-B14F-4D97-AF65-F5344CB8AC3E}">
        <p14:creationId xmlns:p14="http://schemas.microsoft.com/office/powerpoint/2010/main" val="1851200915"/>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eveloper code full page">
    <p:bg>
      <p:bgPr>
        <a:solidFill>
          <a:srgbClr val="E8E6DF"/>
        </a:solidFill>
        <a:effectLst/>
      </p:bgPr>
    </p:bg>
    <p:spTree>
      <p:nvGrpSpPr>
        <p:cNvPr id="1" name=""/>
        <p:cNvGrpSpPr/>
        <p:nvPr/>
      </p:nvGrpSpPr>
      <p:grpSpPr>
        <a:xfrm>
          <a:off x="0" y="0"/>
          <a:ext cx="0" cy="0"/>
          <a:chOff x="0" y="0"/>
          <a:chExt cx="0" cy="0"/>
        </a:xfrm>
      </p:grpSpPr>
      <p:sp>
        <p:nvSpPr>
          <p:cNvPr id="7" name="Text Placeholder 14">
            <a:extLst>
              <a:ext uri="{FF2B5EF4-FFF2-40B4-BE49-F238E27FC236}">
                <a16:creationId xmlns:a16="http://schemas.microsoft.com/office/drawing/2014/main" id="{A2F35014-FB65-ACD9-730E-E1D616E56103}"/>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3"/>
              </a:gs>
            </a:gsLst>
            <a:lin ang="16200000" scaled="1"/>
            <a:tileRect/>
          </a:gradFill>
        </p:spPr>
        <p:txBody>
          <a:bodyPr vert="horz" wrap="square" lIns="585216" tIns="91440" rIns="0" bIns="45720" rtlCol="0">
            <a:spAutoFit/>
          </a:bodyPr>
          <a:lstStyle>
            <a:lvl1pPr marL="0" indent="0">
              <a:buNone/>
              <a:defRPr kumimoji="0" lang="en-US" sz="1999" b="0" i="0" u="none" strike="noStrike" cap="none" normalizeH="0" dirty="0">
                <a:ln>
                  <a:noFill/>
                </a:ln>
                <a:solidFill>
                  <a:srgbClr val="FFFFFF"/>
                </a:solidFill>
                <a:effectLst/>
                <a:uLnTx/>
                <a:uFillTx/>
                <a:latin typeface="Segoe UI Semibold"/>
              </a:defRPr>
            </a:lvl1pPr>
          </a:lstStyle>
          <a:p>
            <a:pPr marL="228600" lvl="0" indent="-228600"/>
            <a:r>
              <a:rPr lang="en-US"/>
              <a:t>Click to enter title</a:t>
            </a:r>
          </a:p>
        </p:txBody>
      </p:sp>
      <p:sp>
        <p:nvSpPr>
          <p:cNvPr id="3" name="Footer Placeholder 10">
            <a:extLst>
              <a:ext uri="{FF2B5EF4-FFF2-40B4-BE49-F238E27FC236}">
                <a16:creationId xmlns:a16="http://schemas.microsoft.com/office/drawing/2014/main" id="{EC3CADB3-1E72-D613-A509-B863360A3F3D}"/>
              </a:ext>
            </a:extLst>
          </p:cNvPr>
          <p:cNvSpPr>
            <a:spLocks noGrp="1"/>
          </p:cNvSpPr>
          <p:nvPr>
            <p:ph type="ftr" sz="quarter" idx="3"/>
          </p:nvPr>
        </p:nvSpPr>
        <p:spPr>
          <a:xfrm>
            <a:off x="7448551" y="6421083"/>
            <a:ext cx="4151312" cy="197976"/>
          </a:xfrm>
          <a:prstGeom prst="rect">
            <a:avLst/>
          </a:prstGeom>
        </p:spPr>
        <p:txBody>
          <a:bodyPr vert="horz" lIns="0" tIns="0" rIns="0" bIns="0" rtlCol="0" anchor="ctr"/>
          <a:lstStyle>
            <a:lvl1pPr marL="0" algn="r"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8" name="Text Placeholder 3">
            <a:extLst>
              <a:ext uri="{FF2B5EF4-FFF2-40B4-BE49-F238E27FC236}">
                <a16:creationId xmlns:a16="http://schemas.microsoft.com/office/drawing/2014/main" id="{642E0005-D466-9A2B-2F72-437D2E7450DA}"/>
              </a:ext>
            </a:extLst>
          </p:cNvPr>
          <p:cNvSpPr txBox="1">
            <a:spLocks/>
          </p:cNvSpPr>
          <p:nvPr userDrawn="1"/>
        </p:nvSpPr>
        <p:spPr>
          <a:xfrm>
            <a:off x="295276" y="770467"/>
            <a:ext cx="11604624" cy="5504921"/>
          </a:xfrm>
          <a:prstGeom prst="rect">
            <a:avLst/>
          </a:prstGeom>
          <a:solidFill>
            <a:srgbClr val="FFFFFF"/>
          </a:solidFill>
        </p:spPr>
        <p:txBody>
          <a:bodyPr vert="horz" lIns="274320" tIns="182880" rIns="182880" bIns="182880" rtlCol="0">
            <a:noAutofit/>
          </a:bodyPr>
          <a:lstStyle>
            <a:lvl1pPr marL="0" indent="0" algn="l" defTabSz="914132" rtl="0" eaLnBrk="1" latinLnBrk="0" hangingPunct="1">
              <a:lnSpc>
                <a:spcPct val="150000"/>
              </a:lnSpc>
              <a:spcBef>
                <a:spcPts val="0"/>
              </a:spcBef>
              <a:spcAft>
                <a:spcPts val="600"/>
              </a:spcAft>
              <a:buClr>
                <a:schemeClr val="bg1"/>
              </a:buClr>
              <a:buSzPct val="120000"/>
              <a:buFontTx/>
              <a:buNone/>
              <a:defRPr lang="en-US" sz="1400" b="0" i="0" kern="1200">
                <a:solidFill>
                  <a:schemeClr val="tx1"/>
                </a:solidFill>
                <a:effectLst/>
                <a:latin typeface="Consolas" panose="020B0609020204030204" pitchFamily="49" charset="0"/>
                <a:ea typeface="Segoe UI Semibold" charset="0"/>
                <a:cs typeface="Segoe UI Semibold" charset="0"/>
              </a:defRPr>
            </a:lvl1pPr>
            <a:lvl2pPr marL="0" indent="0" algn="l" defTabSz="914132" rtl="0" eaLnBrk="1" latinLnBrk="0" hangingPunct="1">
              <a:lnSpc>
                <a:spcPct val="110000"/>
              </a:lnSpc>
              <a:spcBef>
                <a:spcPts val="0"/>
              </a:spcBef>
              <a:spcAft>
                <a:spcPts val="600"/>
              </a:spcAft>
              <a:buClrTx/>
              <a:buSzPct val="110000"/>
              <a:buFont typeface="Arial" charset="0"/>
              <a:buNone/>
              <a:defRPr lang="en-US" sz="2000" b="0" i="0" kern="1200" dirty="0" smtClean="0">
                <a:solidFill>
                  <a:schemeClr val="tx1"/>
                </a:solidFill>
                <a:effectLst/>
                <a:latin typeface="Segoe UI" charset="0"/>
                <a:ea typeface="Segoe UI" charset="0"/>
                <a:cs typeface="Segoe UI" charset="0"/>
              </a:defRPr>
            </a:lvl2pPr>
            <a:lvl3pPr marL="288925" indent="-222250" algn="l" defTabSz="914132" rtl="0" eaLnBrk="1" latinLnBrk="0" hangingPunct="1">
              <a:lnSpc>
                <a:spcPct val="110000"/>
              </a:lnSpc>
              <a:spcBef>
                <a:spcPts val="0"/>
              </a:spcBef>
              <a:spcAft>
                <a:spcPts val="600"/>
              </a:spcAft>
              <a:buClrTx/>
              <a:buSzPct val="120000"/>
              <a:buFont typeface="Arial" charset="0"/>
              <a:buChar char="•"/>
              <a:defRPr lang="en-US" sz="2000" b="0" i="0" kern="1200" dirty="0" smtClean="0">
                <a:solidFill>
                  <a:schemeClr val="tx1"/>
                </a:solidFill>
                <a:effectLst/>
                <a:latin typeface="Segoe UI" charset="0"/>
                <a:ea typeface="Segoe UI" charset="0"/>
                <a:cs typeface="Segoe UI" charset="0"/>
              </a:defRPr>
            </a:lvl3pPr>
            <a:lvl4pPr marL="631825" indent="-182880" algn="l" defTabSz="914132" rtl="0" eaLnBrk="1" latinLnBrk="0" hangingPunct="1">
              <a:lnSpc>
                <a:spcPct val="110000"/>
              </a:lnSpc>
              <a:spcBef>
                <a:spcPts val="0"/>
              </a:spcBef>
              <a:spcAft>
                <a:spcPts val="600"/>
              </a:spcAft>
              <a:buClrTx/>
              <a:buFont typeface="Arial" charset="0"/>
              <a:buChar char="•"/>
              <a:tabLst/>
              <a:defRPr lang="en-US" sz="1800" b="0" i="0" kern="1200" dirty="0" smtClean="0">
                <a:solidFill>
                  <a:schemeClr val="tx1"/>
                </a:solidFill>
                <a:effectLst/>
                <a:latin typeface="Segoe UI" charset="0"/>
                <a:ea typeface="Segoe UI" charset="0"/>
                <a:cs typeface="Segoe UI" charset="0"/>
              </a:defRPr>
            </a:lvl4pPr>
            <a:lvl5pPr marL="1162685" indent="-194310" algn="l" defTabSz="914132" rtl="0" eaLnBrk="1" latinLnBrk="0" hangingPunct="1">
              <a:lnSpc>
                <a:spcPct val="110000"/>
              </a:lnSpc>
              <a:spcBef>
                <a:spcPts val="500"/>
              </a:spcBef>
              <a:buClr>
                <a:schemeClr val="tx1"/>
              </a:buClr>
              <a:buFont typeface="Arial"/>
              <a:buChar char="•"/>
              <a:defRPr lang="en-US" sz="1600" b="0" i="0" kern="1200" dirty="0">
                <a:solidFill>
                  <a:schemeClr val="tx1"/>
                </a:solidFill>
                <a:effectLst/>
                <a:latin typeface="Segoe UI" charset="0"/>
                <a:ea typeface="Segoe UI" charset="0"/>
                <a:cs typeface="Segoe UI" charset="0"/>
              </a:defRPr>
            </a:lvl5pPr>
            <a:lvl6pPr marL="1873781" indent="-228533" algn="l" defTabSz="914132"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6pPr>
            <a:lvl7pPr marL="2970926"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7992"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5057"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a:lstStyle>
          <a:p>
            <a:pPr marL="0" marR="0" lvl="0" indent="0" algn="l" defTabSz="914132" rtl="0" eaLnBrk="1" fontAlgn="auto" latinLnBrk="0" hangingPunct="1">
              <a:lnSpc>
                <a:spcPct val="150000"/>
              </a:lnSpc>
              <a:spcBef>
                <a:spcPts val="0"/>
              </a:spcBef>
              <a:spcAft>
                <a:spcPts val="600"/>
              </a:spcAft>
              <a:buClr>
                <a:srgbClr val="E9E9E9"/>
              </a:buClr>
              <a:buSzPct val="120000"/>
              <a:buFontTx/>
              <a:buNone/>
              <a:tabLst/>
              <a:defRPr/>
            </a:pPr>
            <a:endParaRPr kumimoji="0" lang="en-US" sz="1400" b="0" i="0" u="none" strike="noStrike" kern="1200" cap="none" spc="0" normalizeH="0" baseline="0" noProof="0">
              <a:ln>
                <a:noFill/>
              </a:ln>
              <a:solidFill>
                <a:srgbClr val="000000"/>
              </a:solidFill>
              <a:effectLst/>
              <a:uLnTx/>
              <a:uFillTx/>
              <a:latin typeface="Consolas" panose="020B0609020204030204" pitchFamily="49" charset="0"/>
              <a:cs typeface="Segoe UI Semibold" charset="0"/>
            </a:endParaRPr>
          </a:p>
        </p:txBody>
      </p:sp>
      <p:sp>
        <p:nvSpPr>
          <p:cNvPr id="9" name="Text Placeholder 4" descr="This layout should only be used for developer code. The font used is a monospace font which is ideal for showing code.">
            <a:extLst>
              <a:ext uri="{FF2B5EF4-FFF2-40B4-BE49-F238E27FC236}">
                <a16:creationId xmlns:a16="http://schemas.microsoft.com/office/drawing/2014/main" id="{3EC8DAD9-3274-7DD3-8458-A6CF6E36618D}"/>
              </a:ext>
            </a:extLst>
          </p:cNvPr>
          <p:cNvSpPr>
            <a:spLocks noGrp="1"/>
          </p:cNvSpPr>
          <p:nvPr>
            <p:ph type="body" sz="quarter" idx="11" hasCustomPrompt="1"/>
          </p:nvPr>
        </p:nvSpPr>
        <p:spPr>
          <a:xfrm>
            <a:off x="579438" y="1083733"/>
            <a:ext cx="11020425" cy="4885267"/>
          </a:xfrm>
        </p:spPr>
        <p:txBody>
          <a:bodyPr/>
          <a:lstStyle>
            <a:lvl1pPr marL="0" indent="0">
              <a:buNone/>
              <a:tabLst/>
              <a:defRPr sz="1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16784805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veloper code right">
    <p:bg>
      <p:bgPr>
        <a:solidFill>
          <a:srgbClr val="E8E6DF"/>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4" name="Title 1">
            <a:extLst>
              <a:ext uri="{FF2B5EF4-FFF2-40B4-BE49-F238E27FC236}">
                <a16:creationId xmlns:a16="http://schemas.microsoft.com/office/drawing/2014/main" id="{DFD107E2-140D-CB86-9FA1-B9481E49E6FE}"/>
              </a:ext>
            </a:extLst>
          </p:cNvPr>
          <p:cNvSpPr>
            <a:spLocks noGrp="1"/>
          </p:cNvSpPr>
          <p:nvPr>
            <p:ph type="title"/>
          </p:nvPr>
        </p:nvSpPr>
        <p:spPr>
          <a:xfrm>
            <a:off x="588262" y="585216"/>
            <a:ext cx="4042761"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6" name="Text Placeholder 3">
            <a:extLst>
              <a:ext uri="{FF2B5EF4-FFF2-40B4-BE49-F238E27FC236}">
                <a16:creationId xmlns:a16="http://schemas.microsoft.com/office/drawing/2014/main" id="{277F5E94-C055-4558-A211-EF7933FCA82F}"/>
              </a:ext>
            </a:extLst>
          </p:cNvPr>
          <p:cNvSpPr>
            <a:spLocks noGrp="1"/>
          </p:cNvSpPr>
          <p:nvPr>
            <p:ph type="body" sz="quarter" idx="15"/>
          </p:nvPr>
        </p:nvSpPr>
        <p:spPr>
          <a:xfrm>
            <a:off x="586389" y="1594155"/>
            <a:ext cx="4042761" cy="726353"/>
          </a:xfrm>
          <a:prstGeom prst="rect">
            <a:avLst/>
          </a:prstGeom>
        </p:spPr>
        <p:txBody>
          <a:bodyPr wrap="square">
            <a:spAutoFit/>
          </a:bodyPr>
          <a:lstStyle>
            <a:lvl1pPr marL="0" indent="0">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Text Placeholder 4" descr="This layout should only be used for developer code. The font used is a monospace font which is ideal for showing code.">
            <a:extLst>
              <a:ext uri="{FF2B5EF4-FFF2-40B4-BE49-F238E27FC236}">
                <a16:creationId xmlns:a16="http://schemas.microsoft.com/office/drawing/2014/main" id="{A89B3FAE-417F-41EF-9D05-0D6CAF8EC76C}"/>
              </a:ext>
            </a:extLst>
          </p:cNvPr>
          <p:cNvSpPr>
            <a:spLocks noGrp="1"/>
          </p:cNvSpPr>
          <p:nvPr>
            <p:ph type="body" sz="quarter" idx="11" hasCustomPrompt="1"/>
          </p:nvPr>
        </p:nvSpPr>
        <p:spPr>
          <a:xfrm>
            <a:off x="5800725" y="582613"/>
            <a:ext cx="5799138" cy="5692775"/>
          </a:xfrm>
        </p:spPr>
        <p:txBody>
          <a:bodyPr/>
          <a:lstStyle>
            <a:lvl1pPr marL="0" indent="0">
              <a:buNone/>
              <a:tabLst/>
              <a:defRPr sz="1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6905234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Resources">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8" name="Text Placeholder 3">
            <a:extLst>
              <a:ext uri="{FF2B5EF4-FFF2-40B4-BE49-F238E27FC236}">
                <a16:creationId xmlns:a16="http://schemas.microsoft.com/office/drawing/2014/main" id="{5F055FC1-EF87-C5EC-9545-B346C73ACDA3}"/>
              </a:ext>
            </a:extLst>
          </p:cNvPr>
          <p:cNvSpPr>
            <a:spLocks noGrp="1"/>
          </p:cNvSpPr>
          <p:nvPr>
            <p:ph type="body" sz="quarter" idx="19"/>
          </p:nvPr>
        </p:nvSpPr>
        <p:spPr>
          <a:xfrm>
            <a:off x="586389" y="2081710"/>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3">
            <a:extLst>
              <a:ext uri="{FF2B5EF4-FFF2-40B4-BE49-F238E27FC236}">
                <a16:creationId xmlns:a16="http://schemas.microsoft.com/office/drawing/2014/main" id="{5EBA1527-2F4C-29A6-6A08-4FBA5CAE4E7E}"/>
              </a:ext>
            </a:extLst>
          </p:cNvPr>
          <p:cNvSpPr>
            <a:spLocks noGrp="1"/>
          </p:cNvSpPr>
          <p:nvPr>
            <p:ph type="body" sz="quarter" idx="20"/>
          </p:nvPr>
        </p:nvSpPr>
        <p:spPr>
          <a:xfrm>
            <a:off x="586389" y="3587124"/>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10" name="Text Placeholder 3">
            <a:extLst>
              <a:ext uri="{FF2B5EF4-FFF2-40B4-BE49-F238E27FC236}">
                <a16:creationId xmlns:a16="http://schemas.microsoft.com/office/drawing/2014/main" id="{3B81DC28-90DC-14C9-6ED7-101D16E58FA0}"/>
              </a:ext>
            </a:extLst>
          </p:cNvPr>
          <p:cNvSpPr>
            <a:spLocks noGrp="1"/>
          </p:cNvSpPr>
          <p:nvPr>
            <p:ph type="body" sz="quarter" idx="21"/>
          </p:nvPr>
        </p:nvSpPr>
        <p:spPr>
          <a:xfrm>
            <a:off x="586389" y="4077778"/>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10">
            <a:extLst>
              <a:ext uri="{FF2B5EF4-FFF2-40B4-BE49-F238E27FC236}">
                <a16:creationId xmlns:a16="http://schemas.microsoft.com/office/drawing/2014/main" id="{0281408E-274B-89C6-8571-F986E6EE6541}"/>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57741485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losing slide_with Logo">
    <p:bg>
      <p:bgPr>
        <a:solidFill>
          <a:srgbClr val="E8E6DF"/>
        </a:solidFill>
        <a:effectLst/>
      </p:bgPr>
    </p:bg>
    <p:spTree>
      <p:nvGrpSpPr>
        <p:cNvPr id="1" name=""/>
        <p:cNvGrpSpPr/>
        <p:nvPr/>
      </p:nvGrpSpPr>
      <p:grpSpPr>
        <a:xfrm>
          <a:off x="0" y="0"/>
          <a:ext cx="0" cy="0"/>
          <a:chOff x="0" y="0"/>
          <a:chExt cx="0" cy="0"/>
        </a:xfrm>
      </p:grpSpPr>
      <p:pic>
        <p:nvPicPr>
          <p:cNvPr id="2" name="MS logo gray - EMF">
            <a:extLst>
              <a:ext uri="{FF2B5EF4-FFF2-40B4-BE49-F238E27FC236}">
                <a16:creationId xmlns:a16="http://schemas.microsoft.com/office/drawing/2014/main" id="{34855668-1A0A-E5EE-1D0F-97B30351BA0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5072CE3E-C99E-C188-A13F-A0815FF096D2}"/>
              </a:ext>
            </a:extLst>
          </p:cNvPr>
          <p:cNvSpPr>
            <a:spLocks noGrp="1"/>
          </p:cNvSpPr>
          <p:nvPr>
            <p:ph type="title" hasCustomPrompt="1"/>
          </p:nvPr>
        </p:nvSpPr>
        <p:spPr>
          <a:xfrm>
            <a:off x="588262" y="-612577"/>
            <a:ext cx="8193024" cy="307777"/>
          </a:xfrm>
        </p:spPr>
        <p:txBody>
          <a:bodyPr/>
          <a:lstStyle>
            <a:lvl1pPr>
              <a:defRPr sz="2000" b="0" i="0">
                <a:solidFill>
                  <a:srgbClr val="001F2D"/>
                </a:solidFill>
                <a:latin typeface="+mj-lt"/>
                <a:cs typeface="Segoe UI Semibold" panose="020B0502040204020203" pitchFamily="34" charset="0"/>
              </a:defRPr>
            </a:lvl1pPr>
          </a:lstStyle>
          <a:p>
            <a:r>
              <a:rPr lang="en-US"/>
              <a:t>Final slide with logo</a:t>
            </a:r>
          </a:p>
        </p:txBody>
      </p:sp>
      <p:sp>
        <p:nvSpPr>
          <p:cNvPr id="7" name="Footer Placeholder 10">
            <a:extLst>
              <a:ext uri="{FF2B5EF4-FFF2-40B4-BE49-F238E27FC236}">
                <a16:creationId xmlns:a16="http://schemas.microsoft.com/office/drawing/2014/main" id="{3B2054C5-1258-8F24-CB3E-C0C7AA29451F}"/>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6912588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_1-column">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hasCustomPrompt="1"/>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Agenda</a:t>
            </a:r>
          </a:p>
        </p:txBody>
      </p:sp>
      <p:cxnSp>
        <p:nvCxnSpPr>
          <p:cNvPr id="4" name="Straight Connector 3">
            <a:extLst>
              <a:ext uri="{FF2B5EF4-FFF2-40B4-BE49-F238E27FC236}">
                <a16:creationId xmlns:a16="http://schemas.microsoft.com/office/drawing/2014/main" id="{BDAB8950-CE1F-05A6-2114-49B53E68C30F}"/>
              </a:ext>
              <a:ext uri="{C183D7F6-B498-43B3-948B-1728B52AA6E4}">
                <adec:decorative xmlns:adec="http://schemas.microsoft.com/office/drawing/2017/decorative" val="1"/>
              </a:ext>
            </a:extLst>
          </p:cNvPr>
          <p:cNvCxnSpPr>
            <a:cxnSpLocks/>
          </p:cNvCxnSpPr>
          <p:nvPr userDrawn="1"/>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Footer Placeholder 10">
            <a:extLst>
              <a:ext uri="{FF2B5EF4-FFF2-40B4-BE49-F238E27FC236}">
                <a16:creationId xmlns:a16="http://schemas.microsoft.com/office/drawing/2014/main" id="{B14116FB-E904-DC73-7B06-3E224526332D}"/>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3" name="Text Placeholder 3">
            <a:extLst>
              <a:ext uri="{FF2B5EF4-FFF2-40B4-BE49-F238E27FC236}">
                <a16:creationId xmlns:a16="http://schemas.microsoft.com/office/drawing/2014/main" id="{CAC2502E-5D9F-F851-3464-EDB3AAD612FA}"/>
              </a:ext>
            </a:extLst>
          </p:cNvPr>
          <p:cNvSpPr>
            <a:spLocks noGrp="1"/>
          </p:cNvSpPr>
          <p:nvPr>
            <p:ph type="body" sz="quarter" idx="15"/>
          </p:nvPr>
        </p:nvSpPr>
        <p:spPr>
          <a:xfrm>
            <a:off x="586389" y="1818177"/>
            <a:ext cx="5033361" cy="280782"/>
          </a:xfrm>
          <a:prstGeom prst="rect">
            <a:avLst/>
          </a:prstGeom>
        </p:spPr>
        <p:txBody>
          <a:bodyPr wrap="square">
            <a:spAutoFit/>
          </a:bodyPr>
          <a:lstStyle>
            <a:lvl1pPr marL="137160" indent="-137160">
              <a:lnSpc>
                <a:spcPct val="110000"/>
              </a:lnSpc>
              <a:spcBef>
                <a:spcPts val="0"/>
              </a:spcBef>
              <a:spcAft>
                <a:spcPts val="1200"/>
              </a:spcAft>
              <a:buFont typeface="Arial" panose="020B0604020202020204" pitchFamily="34" charset="0"/>
              <a:buChar char="•"/>
              <a:defRPr sz="1800">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39841306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userDrawn="1">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12" userDrawn="1">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2" userDrawn="1">
          <p15:clr>
            <a:srgbClr val="954F72"/>
          </p15:clr>
        </p15:guide>
        <p15:guide id="40" pos="384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Closing slide_with Logo">
    <p:bg>
      <p:bgPr>
        <a:solidFill>
          <a:srgbClr val="E8E6DF"/>
        </a:solidFill>
        <a:effectLst/>
      </p:bgPr>
    </p:bg>
    <p:spTree>
      <p:nvGrpSpPr>
        <p:cNvPr id="1" name=""/>
        <p:cNvGrpSpPr/>
        <p:nvPr/>
      </p:nvGrpSpPr>
      <p:grpSpPr>
        <a:xfrm>
          <a:off x="0" y="0"/>
          <a:ext cx="0" cy="0"/>
          <a:chOff x="0" y="0"/>
          <a:chExt cx="0" cy="0"/>
        </a:xfrm>
      </p:grpSpPr>
      <p:pic>
        <p:nvPicPr>
          <p:cNvPr id="2" name="MS logo gray - EMF">
            <a:extLst>
              <a:ext uri="{FF2B5EF4-FFF2-40B4-BE49-F238E27FC236}">
                <a16:creationId xmlns:a16="http://schemas.microsoft.com/office/drawing/2014/main" id="{34855668-1A0A-E5EE-1D0F-97B30351BA0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5072CE3E-C99E-C188-A13F-A0815FF096D2}"/>
              </a:ext>
            </a:extLst>
          </p:cNvPr>
          <p:cNvSpPr>
            <a:spLocks noGrp="1"/>
          </p:cNvSpPr>
          <p:nvPr>
            <p:ph type="title" hasCustomPrompt="1"/>
          </p:nvPr>
        </p:nvSpPr>
        <p:spPr>
          <a:xfrm>
            <a:off x="588262" y="-616043"/>
            <a:ext cx="8193024" cy="307777"/>
          </a:xfrm>
        </p:spPr>
        <p:txBody>
          <a:bodyPr/>
          <a:lstStyle>
            <a:lvl1pPr>
              <a:defRPr sz="2000" b="0" i="0">
                <a:solidFill>
                  <a:srgbClr val="001F2D"/>
                </a:solidFill>
                <a:latin typeface="+mj-lt"/>
                <a:cs typeface="Segoe UI Semibold" panose="020B0502040204020203" pitchFamily="34" charset="0"/>
              </a:defRPr>
            </a:lvl1pPr>
          </a:lstStyle>
          <a:p>
            <a:r>
              <a:rPr lang="en-US"/>
              <a:t>Final slide with logo</a:t>
            </a:r>
          </a:p>
        </p:txBody>
      </p:sp>
      <p:sp>
        <p:nvSpPr>
          <p:cNvPr id="6" name="Text Placeholder 4">
            <a:extLst>
              <a:ext uri="{FF2B5EF4-FFF2-40B4-BE49-F238E27FC236}">
                <a16:creationId xmlns:a16="http://schemas.microsoft.com/office/drawing/2014/main" id="{BD9E8228-6949-BCF9-F825-22D65A43DBCD}"/>
              </a:ext>
            </a:extLst>
          </p:cNvPr>
          <p:cNvSpPr>
            <a:spLocks noGrp="1"/>
          </p:cNvSpPr>
          <p:nvPr>
            <p:ph type="body" sz="quarter" idx="12" hasCustomPrompt="1"/>
          </p:nvPr>
        </p:nvSpPr>
        <p:spPr>
          <a:xfrm>
            <a:off x="585216" y="2080227"/>
            <a:ext cx="3361943" cy="553998"/>
          </a:xfrm>
          <a:noFill/>
        </p:spPr>
        <p:txBody>
          <a:bodyPr wrap="square" lIns="0" tIns="0" rIns="0" bIns="0">
            <a:spAutoFit/>
          </a:bodyPr>
          <a:lstStyle>
            <a:lvl1pPr marL="0" indent="0" algn="l" defTabSz="457200" rtl="0" eaLnBrk="1" latinLnBrk="0" hangingPunct="1">
              <a:lnSpc>
                <a:spcPct val="100000"/>
              </a:lnSpc>
              <a:spcBef>
                <a:spcPct val="0"/>
              </a:spcBef>
              <a:spcAft>
                <a:spcPts val="0"/>
              </a:spcAft>
              <a:buFont typeface="Arial" panose="020B0604020202020204" pitchFamily="34" charset="0"/>
              <a:buNone/>
              <a:defRPr lang="en-US" sz="3600" b="0" kern="1200" cap="none" spc="-50" baseline="0" dirty="0">
                <a:ln w="3175">
                  <a:noFill/>
                </a:ln>
                <a:solidFill>
                  <a:schemeClr val="accent3"/>
                </a:solidFill>
                <a:effectLst/>
                <a:latin typeface="+mj-lt"/>
                <a:ea typeface="+mn-ea"/>
                <a:cs typeface="Segoe UI" panose="020B0502040204020203" pitchFamily="34" charset="0"/>
              </a:defRPr>
            </a:lvl1pPr>
          </a:lstStyle>
          <a:p>
            <a:pPr lvl="0"/>
            <a:r>
              <a:rPr lang="en-US"/>
              <a:t>Thank you.</a:t>
            </a:r>
          </a:p>
        </p:txBody>
      </p:sp>
      <p:sp>
        <p:nvSpPr>
          <p:cNvPr id="9" name="Text Placeholder 8">
            <a:extLst>
              <a:ext uri="{FF2B5EF4-FFF2-40B4-BE49-F238E27FC236}">
                <a16:creationId xmlns:a16="http://schemas.microsoft.com/office/drawing/2014/main" id="{FCDD9B65-7B9C-E803-654B-692D90202D54}"/>
              </a:ext>
            </a:extLst>
          </p:cNvPr>
          <p:cNvSpPr>
            <a:spLocks noGrp="1"/>
          </p:cNvSpPr>
          <p:nvPr>
            <p:ph type="body" sz="quarter" idx="13"/>
          </p:nvPr>
        </p:nvSpPr>
        <p:spPr>
          <a:xfrm>
            <a:off x="4485640" y="2276475"/>
            <a:ext cx="7114222" cy="1689099"/>
          </a:xfrm>
        </p:spPr>
        <p:txBody>
          <a:bodyPr/>
          <a:lstStyle>
            <a:lvl1pPr marL="0" indent="0" algn="l" defTabSz="457200" rtl="0" eaLnBrk="1" latinLnBrk="0" hangingPunct="1">
              <a:lnSpc>
                <a:spcPct val="100000"/>
              </a:lnSpc>
              <a:spcBef>
                <a:spcPct val="0"/>
              </a:spcBef>
              <a:buNone/>
              <a:defRPr lang="en-US" sz="2000" b="0" kern="1200" cap="none" spc="-50" baseline="0" dirty="0" smtClean="0">
                <a:ln w="3175">
                  <a:noFill/>
                </a:ln>
                <a:solidFill>
                  <a:schemeClr val="tx1"/>
                </a:solidFill>
                <a:effectLst/>
                <a:latin typeface="+mn-lt"/>
                <a:ea typeface="+mn-ea"/>
                <a:cs typeface="Segoe UI" panose="020B0502040204020203" pitchFamily="34" charset="0"/>
              </a:defRPr>
            </a:lvl1pPr>
            <a:lvl2pPr marL="155448" indent="0">
              <a:buNone/>
              <a:defRPr lang="en-US" sz="2000" b="0" kern="1200" cap="none" spc="-50" baseline="0" dirty="0" smtClean="0">
                <a:ln w="3175">
                  <a:noFill/>
                </a:ln>
                <a:solidFill>
                  <a:schemeClr val="bg1"/>
                </a:solidFill>
                <a:effectLst/>
                <a:latin typeface="+mn-lt"/>
                <a:ea typeface="+mn-ea"/>
                <a:cs typeface="Segoe UI" panose="020B0502040204020203" pitchFamily="34" charset="0"/>
              </a:defRPr>
            </a:lvl2pPr>
            <a:lvl3pPr marL="265176" indent="0">
              <a:buNone/>
              <a:defRPr/>
            </a:lvl3pPr>
            <a:lvl4pPr marL="661988" indent="0">
              <a:buNone/>
              <a:defRPr/>
            </a:lvl4pPr>
            <a:lvl5pPr marL="855663" indent="0">
              <a:buNone/>
              <a:defRPr/>
            </a:lvl5pPr>
          </a:lstStyle>
          <a:p>
            <a:pPr lvl="0"/>
            <a:r>
              <a:rPr lang="en-US"/>
              <a:t>Click to edit Master text styles</a:t>
            </a:r>
          </a:p>
        </p:txBody>
      </p:sp>
      <p:sp>
        <p:nvSpPr>
          <p:cNvPr id="7" name="Footer Placeholder 10">
            <a:extLst>
              <a:ext uri="{FF2B5EF4-FFF2-40B4-BE49-F238E27FC236}">
                <a16:creationId xmlns:a16="http://schemas.microsoft.com/office/drawing/2014/main" id="{3D724FF2-BFB6-0799-B9AE-F83BA9177AA3}"/>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23595192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592"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F62D6D1-88E8-4840-999E-BE24A5216ABB}" type="datetimeFigureOut">
              <a:rPr lang="en-US" smtClean="0"/>
              <a:t>9/16/2024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AD2A02-7D50-44DC-8EA4-855D5DB97788}" type="slidenum">
              <a:rPr lang="en-US" smtClean="0"/>
              <a:t>‹#›</a:t>
            </a:fld>
            <a:endParaRPr lang="en-US"/>
          </a:p>
        </p:txBody>
      </p:sp>
    </p:spTree>
    <p:extLst>
      <p:ext uri="{BB962C8B-B14F-4D97-AF65-F5344CB8AC3E}">
        <p14:creationId xmlns:p14="http://schemas.microsoft.com/office/powerpoint/2010/main" val="394326464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F62D6D1-88E8-4840-999E-BE24A5216ABB}" type="datetimeFigureOut">
              <a:rPr lang="en-US" smtClean="0"/>
              <a:t>9/16/2024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AD2A02-7D50-44DC-8EA4-855D5DB97788}" type="slidenum">
              <a:rPr lang="en-US" smtClean="0"/>
              <a:t>‹#›</a:t>
            </a:fld>
            <a:endParaRPr lang="en-US"/>
          </a:p>
        </p:txBody>
      </p:sp>
    </p:spTree>
    <p:extLst>
      <p:ext uri="{BB962C8B-B14F-4D97-AF65-F5344CB8AC3E}">
        <p14:creationId xmlns:p14="http://schemas.microsoft.com/office/powerpoint/2010/main" val="183036981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F62D6D1-88E8-4840-999E-BE24A5216ABB}" type="datetimeFigureOut">
              <a:rPr lang="en-US" smtClean="0"/>
              <a:t>9/16/2024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AD2A02-7D50-44DC-8EA4-855D5DB97788}" type="slidenum">
              <a:rPr lang="en-US" smtClean="0"/>
              <a:t>‹#›</a:t>
            </a:fld>
            <a:endParaRPr lang="en-US"/>
          </a:p>
        </p:txBody>
      </p:sp>
    </p:spTree>
    <p:extLst>
      <p:ext uri="{BB962C8B-B14F-4D97-AF65-F5344CB8AC3E}">
        <p14:creationId xmlns:p14="http://schemas.microsoft.com/office/powerpoint/2010/main" val="37263623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F62D6D1-88E8-4840-999E-BE24A5216ABB}" type="datetimeFigureOut">
              <a:rPr lang="en-US" smtClean="0"/>
              <a:t>9/16/2024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AD2A02-7D50-44DC-8EA4-855D5DB97788}" type="slidenum">
              <a:rPr lang="en-US" smtClean="0"/>
              <a:t>‹#›</a:t>
            </a:fld>
            <a:endParaRPr lang="en-US"/>
          </a:p>
        </p:txBody>
      </p:sp>
    </p:spTree>
    <p:extLst>
      <p:ext uri="{BB962C8B-B14F-4D97-AF65-F5344CB8AC3E}">
        <p14:creationId xmlns:p14="http://schemas.microsoft.com/office/powerpoint/2010/main" val="201470835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F62D6D1-88E8-4840-999E-BE24A5216ABB}" type="datetimeFigureOut">
              <a:rPr lang="en-US" smtClean="0"/>
              <a:t>9/16/2024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4AD2A02-7D50-44DC-8EA4-855D5DB97788}" type="slidenum">
              <a:rPr lang="en-US" smtClean="0"/>
              <a:t>‹#›</a:t>
            </a:fld>
            <a:endParaRPr lang="en-US"/>
          </a:p>
        </p:txBody>
      </p:sp>
    </p:spTree>
    <p:extLst>
      <p:ext uri="{BB962C8B-B14F-4D97-AF65-F5344CB8AC3E}">
        <p14:creationId xmlns:p14="http://schemas.microsoft.com/office/powerpoint/2010/main" val="87790962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F62D6D1-88E8-4840-999E-BE24A5216ABB}" type="datetimeFigureOut">
              <a:rPr lang="en-US" smtClean="0"/>
              <a:t>9/16/2024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4AD2A02-7D50-44DC-8EA4-855D5DB97788}" type="slidenum">
              <a:rPr lang="en-US" smtClean="0"/>
              <a:t>‹#›</a:t>
            </a:fld>
            <a:endParaRPr lang="en-US"/>
          </a:p>
        </p:txBody>
      </p:sp>
    </p:spTree>
    <p:extLst>
      <p:ext uri="{BB962C8B-B14F-4D97-AF65-F5344CB8AC3E}">
        <p14:creationId xmlns:p14="http://schemas.microsoft.com/office/powerpoint/2010/main" val="157888531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62D6D1-88E8-4840-999E-BE24A5216ABB}" type="datetimeFigureOut">
              <a:rPr lang="en-US" smtClean="0"/>
              <a:t>9/16/2024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4AD2A02-7D50-44DC-8EA4-855D5DB97788}" type="slidenum">
              <a:rPr lang="en-US" smtClean="0"/>
              <a:t>‹#›</a:t>
            </a:fld>
            <a:endParaRPr lang="en-US"/>
          </a:p>
        </p:txBody>
      </p:sp>
    </p:spTree>
    <p:extLst>
      <p:ext uri="{BB962C8B-B14F-4D97-AF65-F5344CB8AC3E}">
        <p14:creationId xmlns:p14="http://schemas.microsoft.com/office/powerpoint/2010/main" val="414836637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F62D6D1-88E8-4840-999E-BE24A5216ABB}" type="datetimeFigureOut">
              <a:rPr lang="en-US" smtClean="0"/>
              <a:t>9/16/2024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AD2A02-7D50-44DC-8EA4-855D5DB97788}" type="slidenum">
              <a:rPr lang="en-US" smtClean="0"/>
              <a:t>‹#›</a:t>
            </a:fld>
            <a:endParaRPr lang="en-US"/>
          </a:p>
        </p:txBody>
      </p:sp>
    </p:spTree>
    <p:extLst>
      <p:ext uri="{BB962C8B-B14F-4D97-AF65-F5344CB8AC3E}">
        <p14:creationId xmlns:p14="http://schemas.microsoft.com/office/powerpoint/2010/main" val="419916516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F62D6D1-88E8-4840-999E-BE24A5216ABB}" type="datetimeFigureOut">
              <a:rPr lang="en-US" smtClean="0"/>
              <a:t>9/16/2024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4AD2A02-7D50-44DC-8EA4-855D5DB97788}" type="slidenum">
              <a:rPr lang="en-US" smtClean="0"/>
              <a:t>‹#›</a:t>
            </a:fld>
            <a:endParaRPr lang="en-US"/>
          </a:p>
        </p:txBody>
      </p:sp>
    </p:spTree>
    <p:extLst>
      <p:ext uri="{BB962C8B-B14F-4D97-AF65-F5344CB8AC3E}">
        <p14:creationId xmlns:p14="http://schemas.microsoft.com/office/powerpoint/2010/main" val="238765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_2-column">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hasCustomPrompt="1"/>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Agenda</a:t>
            </a:r>
          </a:p>
        </p:txBody>
      </p:sp>
      <p:cxnSp>
        <p:nvCxnSpPr>
          <p:cNvPr id="4" name="Straight Connector 3">
            <a:extLst>
              <a:ext uri="{FF2B5EF4-FFF2-40B4-BE49-F238E27FC236}">
                <a16:creationId xmlns:a16="http://schemas.microsoft.com/office/drawing/2014/main" id="{F340DCC4-9FA9-09C4-BB96-6B9979AA256C}"/>
              </a:ext>
              <a:ext uri="{C183D7F6-B498-43B3-948B-1728B52AA6E4}">
                <adec:decorative xmlns:adec="http://schemas.microsoft.com/office/drawing/2017/decorative" val="1"/>
              </a:ext>
            </a:extLst>
          </p:cNvPr>
          <p:cNvCxnSpPr>
            <a:cxnSpLocks/>
          </p:cNvCxnSpPr>
          <p:nvPr userDrawn="1"/>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Footer Placeholder 10">
            <a:extLst>
              <a:ext uri="{FF2B5EF4-FFF2-40B4-BE49-F238E27FC236}">
                <a16:creationId xmlns:a16="http://schemas.microsoft.com/office/drawing/2014/main" id="{400A7934-B6A5-1A91-FBCA-710DD07CE57B}"/>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3" name="Text Placeholder 3">
            <a:extLst>
              <a:ext uri="{FF2B5EF4-FFF2-40B4-BE49-F238E27FC236}">
                <a16:creationId xmlns:a16="http://schemas.microsoft.com/office/drawing/2014/main" id="{4D82F77F-F413-CFB2-A490-42936771DAD7}"/>
              </a:ext>
            </a:extLst>
          </p:cNvPr>
          <p:cNvSpPr>
            <a:spLocks noGrp="1"/>
          </p:cNvSpPr>
          <p:nvPr>
            <p:ph type="body" sz="quarter" idx="17"/>
          </p:nvPr>
        </p:nvSpPr>
        <p:spPr>
          <a:xfrm>
            <a:off x="586389" y="1818177"/>
            <a:ext cx="4719695" cy="249620"/>
          </a:xfrm>
          <a:prstGeom prst="rect">
            <a:avLst/>
          </a:prstGeom>
        </p:spPr>
        <p:txBody>
          <a:bodyPr wrap="square">
            <a:spAutoFit/>
          </a:bodyPr>
          <a:lstStyle>
            <a:lvl1pPr marL="137160" indent="-137160">
              <a:lnSpc>
                <a:spcPct val="110000"/>
              </a:lnSpc>
              <a:spcBef>
                <a:spcPts val="0"/>
              </a:spcBef>
              <a:spcAft>
                <a:spcPts val="1200"/>
              </a:spcAft>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6" name="Text Placeholder 3">
            <a:extLst>
              <a:ext uri="{FF2B5EF4-FFF2-40B4-BE49-F238E27FC236}">
                <a16:creationId xmlns:a16="http://schemas.microsoft.com/office/drawing/2014/main" id="{6F9FBD2C-38D6-C1BF-620A-300B1F4C5CF2}"/>
              </a:ext>
            </a:extLst>
          </p:cNvPr>
          <p:cNvSpPr>
            <a:spLocks noGrp="1"/>
          </p:cNvSpPr>
          <p:nvPr>
            <p:ph type="body" sz="quarter" idx="18"/>
          </p:nvPr>
        </p:nvSpPr>
        <p:spPr>
          <a:xfrm>
            <a:off x="6891338" y="1818177"/>
            <a:ext cx="4719695" cy="249620"/>
          </a:xfrm>
          <a:prstGeom prst="rect">
            <a:avLst/>
          </a:prstGeom>
        </p:spPr>
        <p:txBody>
          <a:bodyPr wrap="square">
            <a:spAutoFit/>
          </a:bodyPr>
          <a:lstStyle>
            <a:lvl1pPr marL="137160" indent="-137160">
              <a:lnSpc>
                <a:spcPct val="110000"/>
              </a:lnSpc>
              <a:spcBef>
                <a:spcPts val="0"/>
              </a:spcBef>
              <a:spcAft>
                <a:spcPts val="1200"/>
              </a:spcAft>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406971266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userDrawn="1">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12" userDrawn="1">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2" userDrawn="1">
          <p15:clr>
            <a:srgbClr val="954F72"/>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F62D6D1-88E8-4840-999E-BE24A5216ABB}" type="datetimeFigureOut">
              <a:rPr lang="en-US" smtClean="0"/>
              <a:t>9/16/2024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AD2A02-7D50-44DC-8EA4-855D5DB97788}" type="slidenum">
              <a:rPr lang="en-US" smtClean="0"/>
              <a:t>‹#›</a:t>
            </a:fld>
            <a:endParaRPr lang="en-US"/>
          </a:p>
        </p:txBody>
      </p:sp>
    </p:spTree>
    <p:extLst>
      <p:ext uri="{BB962C8B-B14F-4D97-AF65-F5344CB8AC3E}">
        <p14:creationId xmlns:p14="http://schemas.microsoft.com/office/powerpoint/2010/main" val="255165990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F62D6D1-88E8-4840-999E-BE24A5216ABB}" type="datetimeFigureOut">
              <a:rPr lang="en-US" smtClean="0"/>
              <a:t>9/16/2024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4AD2A02-7D50-44DC-8EA4-855D5DB97788}" type="slidenum">
              <a:rPr lang="en-US" smtClean="0"/>
              <a:t>‹#›</a:t>
            </a:fld>
            <a:endParaRPr lang="en-US"/>
          </a:p>
        </p:txBody>
      </p:sp>
    </p:spTree>
    <p:extLst>
      <p:ext uri="{BB962C8B-B14F-4D97-AF65-F5344CB8AC3E}">
        <p14:creationId xmlns:p14="http://schemas.microsoft.com/office/powerpoint/2010/main" val="22349802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1F73B9B9-9E41-4DBB-94A3-4364320D134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788193" y="5975465"/>
            <a:ext cx="2190448" cy="806762"/>
          </a:xfrm>
          <a:prstGeom prst="rect">
            <a:avLst/>
          </a:prstGeom>
        </p:spPr>
      </p:pic>
    </p:spTree>
    <p:extLst>
      <p:ext uri="{BB962C8B-B14F-4D97-AF65-F5344CB8AC3E}">
        <p14:creationId xmlns:p14="http://schemas.microsoft.com/office/powerpoint/2010/main" val="36683292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esenter-BIo">
    <p:bg>
      <p:bgPr>
        <a:solidFill>
          <a:srgbClr val="E8E6DF"/>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AA94852-62BE-D975-5820-B3227B110B53}"/>
              </a:ext>
            </a:extLst>
          </p:cNvPr>
          <p:cNvSpPr/>
          <p:nvPr userDrawn="1"/>
        </p:nvSpPr>
        <p:spPr bwMode="auto">
          <a:xfrm>
            <a:off x="1" y="0"/>
            <a:ext cx="7036066" cy="6858000"/>
          </a:xfrm>
          <a:prstGeom prst="rect">
            <a:avLst/>
          </a:prstGeom>
          <a:solidFill>
            <a:srgbClr val="F4F3F5"/>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5749038"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63B5AFD-1A0C-9C6A-B579-7F4B7918234D}"/>
              </a:ext>
            </a:extLst>
          </p:cNvPr>
          <p:cNvSpPr>
            <a:spLocks noGrp="1"/>
          </p:cNvSpPr>
          <p:nvPr>
            <p:ph type="pic" sz="quarter" idx="19"/>
          </p:nvPr>
        </p:nvSpPr>
        <p:spPr bwMode="ltGray">
          <a:xfrm>
            <a:off x="7554590"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78B296A1-E2FF-6AD0-056E-6FFA0EA08B6A}"/>
              </a:ext>
            </a:extLst>
          </p:cNvPr>
          <p:cNvSpPr>
            <a:spLocks noGrp="1"/>
          </p:cNvSpPr>
          <p:nvPr>
            <p:ph type="pic" sz="quarter" idx="30"/>
          </p:nvPr>
        </p:nvSpPr>
        <p:spPr bwMode="ltGray">
          <a:xfrm>
            <a:off x="10568728"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58F4ACC-A223-94FA-AF57-8B62501B059F}"/>
              </a:ext>
            </a:extLst>
          </p:cNvPr>
          <p:cNvSpPr>
            <a:spLocks noGrp="1"/>
          </p:cNvSpPr>
          <p:nvPr>
            <p:ph type="pic" sz="quarter" idx="31"/>
          </p:nvPr>
        </p:nvSpPr>
        <p:spPr bwMode="ltGray">
          <a:xfrm>
            <a:off x="9061659"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88133D48-744E-F029-079E-2E16C2809895}"/>
              </a:ext>
            </a:extLst>
          </p:cNvPr>
          <p:cNvSpPr>
            <a:spLocks noGrp="1"/>
          </p:cNvSpPr>
          <p:nvPr>
            <p:ph type="pic" sz="quarter" idx="32"/>
          </p:nvPr>
        </p:nvSpPr>
        <p:spPr bwMode="ltGray">
          <a:xfrm>
            <a:off x="7554590"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09D3DDE-EAFB-B57D-9147-8827F7743E1A}"/>
              </a:ext>
            </a:extLst>
          </p:cNvPr>
          <p:cNvSpPr>
            <a:spLocks noGrp="1"/>
          </p:cNvSpPr>
          <p:nvPr>
            <p:ph type="pic" sz="quarter" idx="33"/>
          </p:nvPr>
        </p:nvSpPr>
        <p:spPr bwMode="ltGray">
          <a:xfrm>
            <a:off x="10568728"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DFDB12BE-8B16-4DC3-C014-945C54E8CD7D}"/>
              </a:ext>
            </a:extLst>
          </p:cNvPr>
          <p:cNvSpPr>
            <a:spLocks noGrp="1"/>
          </p:cNvSpPr>
          <p:nvPr>
            <p:ph type="pic" sz="quarter" idx="34"/>
          </p:nvPr>
        </p:nvSpPr>
        <p:spPr bwMode="ltGray">
          <a:xfrm>
            <a:off x="9061659"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50375802-7BB3-7A20-1210-E5FEEE1A56F8}"/>
              </a:ext>
            </a:extLst>
          </p:cNvPr>
          <p:cNvSpPr>
            <a:spLocks noGrp="1"/>
          </p:cNvSpPr>
          <p:nvPr>
            <p:ph type="pic" sz="quarter" idx="14" hasCustomPrompt="1"/>
          </p:nvPr>
        </p:nvSpPr>
        <p:spPr bwMode="ltGray">
          <a:xfrm>
            <a:off x="8165231" y="457200"/>
            <a:ext cx="2849035" cy="2874212"/>
          </a:xfrm>
          <a:prstGeom prst="roundRect">
            <a:avLst>
              <a:gd name="adj" fmla="val 21738"/>
            </a:avLst>
          </a:prstGeom>
          <a:blipFill>
            <a:blip r:embed="rId2"/>
            <a:stretch>
              <a:fillRect/>
            </a:stretch>
          </a:blipFill>
          <a:effectLst>
            <a:outerShdw blurRad="314198" dist="111760" dir="8040000" algn="ctr" rotWithShape="0">
              <a:schemeClr val="tx1">
                <a:alpha val="22000"/>
              </a:schemeClr>
            </a:outerShdw>
          </a:effectLst>
        </p:spPr>
        <p:txBody>
          <a:bodyPr lIns="0" tIns="0" rIns="0" bIns="1005840" anchor="ctr" anchorCtr="0">
            <a:noAutofit/>
          </a:bodyPr>
          <a:lstStyle>
            <a:lvl1pPr marL="0" indent="0" algn="ctr">
              <a:lnSpc>
                <a:spcPct val="100000"/>
              </a:lnSpc>
              <a:buNone/>
              <a:defRPr sz="640" b="1">
                <a:solidFill>
                  <a:srgbClr val="000000"/>
                </a:solidFill>
                <a:latin typeface="+mn-lt"/>
                <a:cs typeface="Segoe UI" panose="020B0502040204020203" pitchFamily="34" charset="0"/>
              </a:defRPr>
            </a:lvl1pPr>
          </a:lstStyle>
          <a:p>
            <a:r>
              <a:rPr lang="en-US"/>
              <a:t>Click icon to </a:t>
            </a:r>
            <a:br>
              <a:rPr lang="en-US"/>
            </a:br>
            <a:r>
              <a:rPr lang="en-US"/>
              <a:t>add your picture here</a:t>
            </a:r>
          </a:p>
        </p:txBody>
      </p:sp>
      <p:sp>
        <p:nvSpPr>
          <p:cNvPr id="9" name="Footer Placeholder 10">
            <a:extLst>
              <a:ext uri="{FF2B5EF4-FFF2-40B4-BE49-F238E27FC236}">
                <a16:creationId xmlns:a16="http://schemas.microsoft.com/office/drawing/2014/main" id="{D3ECBC57-006B-CB8F-1EDC-04C18F0D01C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196966069"/>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ttendee-Intro">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4710689"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6" name="Footer Placeholder 10">
            <a:extLst>
              <a:ext uri="{FF2B5EF4-FFF2-40B4-BE49-F238E27FC236}">
                <a16:creationId xmlns:a16="http://schemas.microsoft.com/office/drawing/2014/main" id="{E84377F5-22E1-9D2A-A0FF-44C6FE95FA8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pic>
        <p:nvPicPr>
          <p:cNvPr id="5" name="Picture Placeholder 8" descr="Remote attendees participating in a Microsoft Teams Room (MTR) meeting while people in the conference room are viewing attendees in Gallery View on the front of room monitors​. ">
            <a:extLst>
              <a:ext uri="{FF2B5EF4-FFF2-40B4-BE49-F238E27FC236}">
                <a16:creationId xmlns:a16="http://schemas.microsoft.com/office/drawing/2014/main" id="{52246ABC-CD2B-AD84-9C67-DFE64BEAE93C}"/>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6096000" y="0"/>
            <a:ext cx="6096000" cy="6858000"/>
          </a:xfrm>
          <a:prstGeom prst="rect">
            <a:avLst/>
          </a:prstGeom>
        </p:spPr>
      </p:pic>
    </p:spTree>
    <p:extLst>
      <p:ext uri="{BB962C8B-B14F-4D97-AF65-F5344CB8AC3E}">
        <p14:creationId xmlns:p14="http://schemas.microsoft.com/office/powerpoint/2010/main" val="33668012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6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68">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ummary page_Big headline_Learn">
    <p:bg>
      <p:bgPr>
        <a:solidFill>
          <a:srgbClr val="E8E6D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361096-DA6C-ED52-FA05-5031C6CAB2F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4">
            <a:extLst>
              <a:ext uri="{FF2B5EF4-FFF2-40B4-BE49-F238E27FC236}">
                <a16:creationId xmlns:a16="http://schemas.microsoft.com/office/drawing/2014/main" id="{22E59AFC-909D-1098-D672-A384B97467B1}"/>
              </a:ext>
            </a:extLst>
          </p:cNvPr>
          <p:cNvSpPr>
            <a:spLocks noGrp="1"/>
          </p:cNvSpPr>
          <p:nvPr>
            <p:ph type="title" hasCustomPrompt="1"/>
          </p:nvPr>
        </p:nvSpPr>
        <p:spPr>
          <a:xfrm>
            <a:off x="525081" y="2448062"/>
            <a:ext cx="10430257" cy="1015663"/>
          </a:xfrm>
        </p:spPr>
        <p:txBody>
          <a:bodyPr anchor="b" anchorCtr="0"/>
          <a:lstStyle>
            <a:lvl1pPr>
              <a:defRPr sz="6600" spc="-100" baseline="0">
                <a:latin typeface="+mn-lt"/>
              </a:defRPr>
            </a:lvl1pPr>
          </a:lstStyle>
          <a:p>
            <a:r>
              <a:rPr lang="en-US"/>
              <a:t>Big headline</a:t>
            </a:r>
          </a:p>
        </p:txBody>
      </p:sp>
      <p:sp>
        <p:nvSpPr>
          <p:cNvPr id="9" name="Text Placeholder 3">
            <a:extLst>
              <a:ext uri="{FF2B5EF4-FFF2-40B4-BE49-F238E27FC236}">
                <a16:creationId xmlns:a16="http://schemas.microsoft.com/office/drawing/2014/main" id="{EAE3F76B-93DD-2A11-C7C5-3051EECE9777}"/>
              </a:ext>
            </a:extLst>
          </p:cNvPr>
          <p:cNvSpPr>
            <a:spLocks noGrp="1"/>
          </p:cNvSpPr>
          <p:nvPr>
            <p:ph type="body" sz="quarter" idx="15"/>
          </p:nvPr>
        </p:nvSpPr>
        <p:spPr>
          <a:xfrm>
            <a:off x="586390" y="4278313"/>
            <a:ext cx="4712686"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65176" indent="-128016">
              <a:spcAft>
                <a:spcPts val="0"/>
              </a:spcAft>
              <a:buFont typeface="Arial" panose="020B0604020202020204" pitchFamily="34" charset="0"/>
              <a:buChar char="•"/>
              <a:defRPr>
                <a:solidFill>
                  <a:schemeClr val="tx1"/>
                </a:solidFill>
              </a:defRPr>
            </a:lvl2pPr>
            <a:lvl3pPr marL="384048" indent="-118872">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0" name="Text Placeholder 3">
            <a:extLst>
              <a:ext uri="{FF2B5EF4-FFF2-40B4-BE49-F238E27FC236}">
                <a16:creationId xmlns:a16="http://schemas.microsoft.com/office/drawing/2014/main" id="{7477A8E4-EDF0-DDB3-8098-28D44E2342D6}"/>
              </a:ext>
            </a:extLst>
          </p:cNvPr>
          <p:cNvSpPr>
            <a:spLocks noGrp="1"/>
          </p:cNvSpPr>
          <p:nvPr>
            <p:ph type="body" sz="quarter" idx="16"/>
          </p:nvPr>
        </p:nvSpPr>
        <p:spPr>
          <a:xfrm>
            <a:off x="6246410" y="4278313"/>
            <a:ext cx="3765954"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65176" indent="-128016">
              <a:spcAft>
                <a:spcPts val="0"/>
              </a:spcAft>
              <a:buFont typeface="Arial" panose="020B0604020202020204" pitchFamily="34" charset="0"/>
              <a:buChar char="•"/>
              <a:defRPr>
                <a:solidFill>
                  <a:schemeClr val="tx1"/>
                </a:solidFill>
              </a:defRPr>
            </a:lvl2pPr>
            <a:lvl3pPr marL="384048" indent="-118872">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6" name="Footer Placeholder 10">
            <a:extLst>
              <a:ext uri="{FF2B5EF4-FFF2-40B4-BE49-F238E27FC236}">
                <a16:creationId xmlns:a16="http://schemas.microsoft.com/office/drawing/2014/main" id="{A750801D-F318-C32F-F1A8-2EB08A5D1227}"/>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0940567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68" userDrawn="1">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36" userDrawn="1">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347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11013474"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6" name="Footer Placeholder 10">
            <a:extLst>
              <a:ext uri="{FF2B5EF4-FFF2-40B4-BE49-F238E27FC236}">
                <a16:creationId xmlns:a16="http://schemas.microsoft.com/office/drawing/2014/main" id="{F16CAC6C-E57B-D312-6754-C68FA11C55E3}"/>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37356945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8.xml"/><Relationship Id="rId13" Type="http://schemas.openxmlformats.org/officeDocument/2006/relationships/theme" Target="../theme/theme2.xml"/><Relationship Id="rId3" Type="http://schemas.openxmlformats.org/officeDocument/2006/relationships/slideLayout" Target="../slideLayouts/slideLayout43.xml"/><Relationship Id="rId7" Type="http://schemas.openxmlformats.org/officeDocument/2006/relationships/slideLayout" Target="../slideLayouts/slideLayout47.xml"/><Relationship Id="rId12" Type="http://schemas.openxmlformats.org/officeDocument/2006/relationships/slideLayout" Target="../slideLayouts/slideLayout52.xml"/><Relationship Id="rId2" Type="http://schemas.openxmlformats.org/officeDocument/2006/relationships/slideLayout" Target="../slideLayouts/slideLayout42.xml"/><Relationship Id="rId1" Type="http://schemas.openxmlformats.org/officeDocument/2006/relationships/slideLayout" Target="../slideLayouts/slideLayout41.xml"/><Relationship Id="rId6" Type="http://schemas.openxmlformats.org/officeDocument/2006/relationships/slideLayout" Target="../slideLayouts/slideLayout46.xml"/><Relationship Id="rId11" Type="http://schemas.openxmlformats.org/officeDocument/2006/relationships/slideLayout" Target="../slideLayouts/slideLayout51.xml"/><Relationship Id="rId5" Type="http://schemas.openxmlformats.org/officeDocument/2006/relationships/slideLayout" Target="../slideLayouts/slideLayout45.xml"/><Relationship Id="rId10" Type="http://schemas.openxmlformats.org/officeDocument/2006/relationships/slideLayout" Target="../slideLayouts/slideLayout50.xml"/><Relationship Id="rId4" Type="http://schemas.openxmlformats.org/officeDocument/2006/relationships/slideLayout" Target="../slideLayouts/slideLayout44.xml"/><Relationship Id="rId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Placeholder 1"/>
          <p:cNvSpPr>
            <a:spLocks noGrp="1"/>
          </p:cNvSpPr>
          <p:nvPr userDrawn="1">
            <p:ph type="title"/>
          </p:nvPr>
        </p:nvSpPr>
        <p:spPr>
          <a:xfrm>
            <a:off x="588263" y="585216"/>
            <a:ext cx="10430257" cy="30777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591056"/>
            <a:ext cx="10426700" cy="72635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p:txBody>
      </p:sp>
      <p:sp>
        <p:nvSpPr>
          <p:cNvPr id="3" name="Footer Placeholder 10">
            <a:extLst>
              <a:ext uri="{FF2B5EF4-FFF2-40B4-BE49-F238E27FC236}">
                <a16:creationId xmlns:a16="http://schemas.microsoft.com/office/drawing/2014/main" id="{5646CF9B-C3C6-BF79-10C9-634FDE6DDE2E}"/>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830" r:id="rId1"/>
    <p:sldLayoutId id="2147484884" r:id="rId2"/>
    <p:sldLayoutId id="2147484845" r:id="rId3"/>
    <p:sldLayoutId id="2147484870" r:id="rId4"/>
    <p:sldLayoutId id="2147484872" r:id="rId5"/>
    <p:sldLayoutId id="2147484867" r:id="rId6"/>
    <p:sldLayoutId id="2147484908" r:id="rId7"/>
    <p:sldLayoutId id="2147484839" r:id="rId8"/>
    <p:sldLayoutId id="2147484742" r:id="rId9"/>
    <p:sldLayoutId id="2147484910" r:id="rId10"/>
    <p:sldLayoutId id="2147484817" r:id="rId11"/>
    <p:sldLayoutId id="2147484741" r:id="rId12"/>
    <p:sldLayoutId id="2147484807" r:id="rId13"/>
    <p:sldLayoutId id="2147484753" r:id="rId14"/>
    <p:sldLayoutId id="2147484808" r:id="rId15"/>
    <p:sldLayoutId id="2147484912" r:id="rId16"/>
    <p:sldLayoutId id="2147484914" r:id="rId17"/>
    <p:sldLayoutId id="2147484917" r:id="rId18"/>
    <p:sldLayoutId id="2147484915" r:id="rId19"/>
    <p:sldLayoutId id="2147484873" r:id="rId20"/>
    <p:sldLayoutId id="2147484886" r:id="rId21"/>
    <p:sldLayoutId id="2147484885" r:id="rId22"/>
    <p:sldLayoutId id="2147484874" r:id="rId23"/>
    <p:sldLayoutId id="2147484745" r:id="rId24"/>
    <p:sldLayoutId id="2147484743" r:id="rId25"/>
    <p:sldLayoutId id="2147484749" r:id="rId26"/>
    <p:sldLayoutId id="2147484875" r:id="rId27"/>
    <p:sldLayoutId id="2147484840" r:id="rId28"/>
    <p:sldLayoutId id="2147484887" r:id="rId29"/>
    <p:sldLayoutId id="2147484909" r:id="rId30"/>
    <p:sldLayoutId id="2147484907" r:id="rId31"/>
    <p:sldLayoutId id="2147484911" r:id="rId32"/>
    <p:sldLayoutId id="2147484899" r:id="rId33"/>
    <p:sldLayoutId id="2147484903" r:id="rId34"/>
    <p:sldLayoutId id="2147484905" r:id="rId35"/>
    <p:sldLayoutId id="2147484900" r:id="rId36"/>
    <p:sldLayoutId id="2147484906" r:id="rId37"/>
    <p:sldLayoutId id="2147484821" r:id="rId38"/>
    <p:sldLayoutId id="2147484728" r:id="rId39"/>
    <p:sldLayoutId id="2147484859" r:id="rId40"/>
  </p:sldLayoutIdLst>
  <p:transition>
    <p:fade/>
  </p:transition>
  <p:hf sldNum="0" hdr="0" dt="0"/>
  <p:txStyles>
    <p:titleStyle>
      <a:lvl1pPr algn="l" defTabSz="932742" rtl="0" eaLnBrk="1" latinLnBrk="0" hangingPunct="1">
        <a:lnSpc>
          <a:spcPct val="100000"/>
        </a:lnSpc>
        <a:spcBef>
          <a:spcPct val="0"/>
        </a:spcBef>
        <a:buNone/>
        <a:defRPr lang="en-US" sz="2000" b="0" kern="1200" cap="none" spc="0" baseline="0" dirty="0" smtClean="0">
          <a:ln w="3175">
            <a:noFill/>
          </a:ln>
          <a:solidFill>
            <a:schemeClr val="tx1"/>
          </a:solidFill>
          <a:effectLst/>
          <a:latin typeface="+mj-lt"/>
          <a:ea typeface="+mn-ea"/>
          <a:cs typeface="Segoe UI" pitchFamily="34" charset="0"/>
        </a:defRPr>
      </a:lvl1pPr>
    </p:titleStyle>
    <p:body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A5A5A5"/>
          </p15:clr>
        </p15:guide>
        <p15:guide id="2" pos="7680" userDrawn="1">
          <p15:clr>
            <a:srgbClr val="A5A5A5"/>
          </p15:clr>
        </p15:guide>
        <p15:guide id="3" pos="186" userDrawn="1">
          <p15:clr>
            <a:srgbClr val="A5A5A5"/>
          </p15:clr>
        </p15:guide>
        <p15:guide id="26" pos="7496" userDrawn="1">
          <p15:clr>
            <a:srgbClr val="A5A5A5"/>
          </p15:clr>
        </p15:guide>
        <p15:guide id="27" orient="horz" userDrawn="1">
          <p15:clr>
            <a:srgbClr val="A5A5A5"/>
          </p15:clr>
        </p15:guide>
        <p15:guide id="28" orient="horz" pos="4320" userDrawn="1">
          <p15:clr>
            <a:srgbClr val="A5A5A5"/>
          </p15:clr>
        </p15:guide>
        <p15:guide id="29" orient="horz" pos="184" userDrawn="1">
          <p15:clr>
            <a:srgbClr val="A5A5A5"/>
          </p15:clr>
        </p15:guide>
        <p15:guide id="40" orient="horz" pos="4134" userDrawn="1">
          <p15:clr>
            <a:srgbClr val="A5A5A5"/>
          </p15:clr>
        </p15:guide>
        <p15:guide id="42" pos="365" userDrawn="1">
          <p15:clr>
            <a:srgbClr val="C35EA4"/>
          </p15:clr>
        </p15:guide>
        <p15:guide id="43" orient="horz" pos="367" userDrawn="1">
          <p15:clr>
            <a:srgbClr val="C35EA4"/>
          </p15:clr>
        </p15:guide>
        <p15:guide id="44" orient="horz" pos="3953" userDrawn="1">
          <p15:clr>
            <a:srgbClr val="C35EA4"/>
          </p15:clr>
        </p15:guide>
        <p15:guide id="45" pos="7307"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62D6D1-88E8-4840-999E-BE24A5216ABB}" type="datetimeFigureOut">
              <a:rPr lang="en-US" smtClean="0"/>
              <a:t>9/16/2024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AD2A02-7D50-44DC-8EA4-855D5DB97788}" type="slidenum">
              <a:rPr lang="en-US" smtClean="0"/>
              <a:t>‹#›</a:t>
            </a:fld>
            <a:endParaRPr lang="en-US"/>
          </a:p>
        </p:txBody>
      </p:sp>
    </p:spTree>
    <p:extLst>
      <p:ext uri="{BB962C8B-B14F-4D97-AF65-F5344CB8AC3E}">
        <p14:creationId xmlns:p14="http://schemas.microsoft.com/office/powerpoint/2010/main" val="488915181"/>
      </p:ext>
    </p:extLst>
  </p:cSld>
  <p:clrMap bg1="lt1" tx1="dk1" bg2="lt2" tx2="dk2" accent1="accent1" accent2="accent2" accent3="accent3" accent4="accent4" accent5="accent5" accent6="accent6" hlink="hlink" folHlink="folHlink"/>
  <p:sldLayoutIdLst>
    <p:sldLayoutId id="2147484923" r:id="rId1"/>
    <p:sldLayoutId id="2147484924" r:id="rId2"/>
    <p:sldLayoutId id="2147484925" r:id="rId3"/>
    <p:sldLayoutId id="2147484926" r:id="rId4"/>
    <p:sldLayoutId id="2147484927" r:id="rId5"/>
    <p:sldLayoutId id="2147484928" r:id="rId6"/>
    <p:sldLayoutId id="2147484929" r:id="rId7"/>
    <p:sldLayoutId id="2147484930" r:id="rId8"/>
    <p:sldLayoutId id="2147484931" r:id="rId9"/>
    <p:sldLayoutId id="2147484932" r:id="rId10"/>
    <p:sldLayoutId id="2147484933" r:id="rId11"/>
    <p:sldLayoutId id="214748493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3E08FA2-C73F-A01D-C334-4FAC0DB0C177}"/>
              </a:ext>
            </a:extLst>
          </p:cNvPr>
          <p:cNvSpPr>
            <a:spLocks noGrp="1"/>
          </p:cNvSpPr>
          <p:nvPr>
            <p:ph type="title"/>
          </p:nvPr>
        </p:nvSpPr>
        <p:spPr>
          <a:xfrm>
            <a:off x="572614" y="3121224"/>
            <a:ext cx="6341527" cy="1846659"/>
          </a:xfrm>
        </p:spPr>
        <p:txBody>
          <a:bodyPr/>
          <a:lstStyle/>
          <a:p>
            <a:r>
              <a:rPr lang="en-US" sz="4000" dirty="0"/>
              <a:t>Implementing Enterprise </a:t>
            </a:r>
            <a:r>
              <a:rPr lang="en-US" sz="4000" dirty="0" err="1"/>
              <a:t>GenAI</a:t>
            </a:r>
            <a:r>
              <a:rPr lang="en-US" sz="4000" dirty="0"/>
              <a:t> Applications with Azure OpenAI</a:t>
            </a:r>
            <a:endParaRPr lang="en-US" dirty="0"/>
          </a:p>
        </p:txBody>
      </p:sp>
      <p:sp>
        <p:nvSpPr>
          <p:cNvPr id="12" name="Footer Placeholder 11">
            <a:extLst>
              <a:ext uri="{FF2B5EF4-FFF2-40B4-BE49-F238E27FC236}">
                <a16:creationId xmlns:a16="http://schemas.microsoft.com/office/drawing/2014/main" id="{AA2BF8BC-EDED-61C2-562F-15FB955AD759}"/>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4060601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5B55108-207A-D9FF-AF4B-A304A5DEBCBF}"/>
              </a:ext>
            </a:extLst>
          </p:cNvPr>
          <p:cNvSpPr>
            <a:spLocks noGrp="1"/>
          </p:cNvSpPr>
          <p:nvPr>
            <p:ph type="title"/>
          </p:nvPr>
        </p:nvSpPr>
        <p:spPr>
          <a:xfrm>
            <a:off x="588963" y="585788"/>
            <a:ext cx="5748337" cy="369332"/>
          </a:xfrm>
        </p:spPr>
        <p:txBody>
          <a:bodyPr/>
          <a:lstStyle/>
          <a:p>
            <a:r>
              <a:rPr lang="en-US" sz="2400"/>
              <a:t>Hello!</a:t>
            </a:r>
          </a:p>
        </p:txBody>
      </p:sp>
      <p:sp>
        <p:nvSpPr>
          <p:cNvPr id="5" name="Text Placeholder 2">
            <a:extLst>
              <a:ext uri="{FF2B5EF4-FFF2-40B4-BE49-F238E27FC236}">
                <a16:creationId xmlns:a16="http://schemas.microsoft.com/office/drawing/2014/main" id="{2553B6DE-CBCC-D805-6A97-2E9248B43F2C}"/>
              </a:ext>
            </a:extLst>
          </p:cNvPr>
          <p:cNvSpPr txBox="1">
            <a:spLocks/>
          </p:cNvSpPr>
          <p:nvPr/>
        </p:nvSpPr>
        <p:spPr>
          <a:xfrm>
            <a:off x="588963" y="1085850"/>
            <a:ext cx="6302375" cy="30777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Thank you for joining me today</a:t>
            </a:r>
          </a:p>
        </p:txBody>
      </p:sp>
      <p:sp>
        <p:nvSpPr>
          <p:cNvPr id="8" name="Rounded Rectangle 3_1">
            <a:extLst>
              <a:ext uri="{FF2B5EF4-FFF2-40B4-BE49-F238E27FC236}">
                <a16:creationId xmlns:a16="http://schemas.microsoft.com/office/drawing/2014/main" id="{02A69FC5-E869-7938-B593-C7A42F844DCF}"/>
              </a:ext>
            </a:extLst>
          </p:cNvPr>
          <p:cNvSpPr/>
          <p:nvPr/>
        </p:nvSpPr>
        <p:spPr>
          <a:xfrm>
            <a:off x="584200" y="1871133"/>
            <a:ext cx="5969000" cy="3032449"/>
          </a:xfrm>
          <a:prstGeom prst="roundRect">
            <a:avLst>
              <a:gd name="adj" fmla="val 3632"/>
            </a:avLst>
          </a:prstGeom>
          <a:solidFill>
            <a:schemeClr val="bg1"/>
          </a:solidFill>
          <a:ln>
            <a:noFill/>
          </a:ln>
          <a:effectLst>
            <a:outerShdw blurRad="127000" dist="38100" dir="8100000" sx="101000" sy="101000" algn="tr" rotWithShape="0">
              <a:srgbClr val="CAC5B8">
                <a:alpha val="64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274320" rtlCol="0" anchor="ctr"/>
          <a:lstStyle/>
          <a:p>
            <a:pPr marL="0" marR="0" lvl="0" indent="0" defTabSz="932742" eaLnBrk="1" fontAlgn="auto" latinLnBrk="0" hangingPunct="1">
              <a:lnSpc>
                <a:spcPct val="100000"/>
              </a:lnSpc>
              <a:spcBef>
                <a:spcPts val="1200"/>
              </a:spcBef>
              <a:spcAft>
                <a:spcPts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mj-lt"/>
                <a:ea typeface="+mn-ea"/>
                <a:cs typeface="+mn-cs"/>
              </a:rPr>
              <a:t>Instructor: </a:t>
            </a:r>
            <a:r>
              <a:rPr kumimoji="0" lang="en-US" sz="2000" b="0" i="0" u="none" strike="noStrike" kern="0" cap="none" spc="0" normalizeH="0" baseline="0" noProof="0" dirty="0">
                <a:ln>
                  <a:noFill/>
                </a:ln>
                <a:solidFill>
                  <a:srgbClr val="000000"/>
                </a:solidFill>
                <a:effectLst/>
                <a:uLnTx/>
                <a:uFillTx/>
                <a:ea typeface="+mn-ea"/>
                <a:cs typeface="+mn-cs"/>
              </a:rPr>
              <a:t>Anshu Pandey</a:t>
            </a:r>
          </a:p>
          <a:p>
            <a:pPr marL="0" marR="0" lvl="0" indent="0" defTabSz="932742" eaLnBrk="1" fontAlgn="auto" latinLnBrk="0" hangingPunct="1">
              <a:lnSpc>
                <a:spcPct val="100000"/>
              </a:lnSpc>
              <a:spcBef>
                <a:spcPts val="1800"/>
              </a:spcBef>
              <a:spcAft>
                <a:spcPts val="0"/>
              </a:spcAft>
              <a:buClrTx/>
              <a:buSzTx/>
              <a:buFontTx/>
              <a:buNone/>
              <a:tabLst/>
              <a:defRPr/>
            </a:pPr>
            <a:r>
              <a:rPr kumimoji="0" lang="en-US" sz="1400" b="0" i="0" u="none" strike="noStrike" kern="0" cap="none" spc="0" normalizeH="0" baseline="0" noProof="0" dirty="0">
                <a:ln>
                  <a:noFill/>
                </a:ln>
                <a:solidFill>
                  <a:srgbClr val="000000"/>
                </a:solidFill>
                <a:effectLst/>
                <a:uLnTx/>
                <a:uFillTx/>
                <a:ea typeface="+mn-ea"/>
                <a:cs typeface="+mn-cs"/>
              </a:rPr>
              <a:t>AI Consultant &amp; Microsoft Certified Trainer</a:t>
            </a:r>
          </a:p>
          <a:p>
            <a:pPr marL="0" marR="0" lvl="0" indent="0" defTabSz="932742" eaLnBrk="1" fontAlgn="auto" latinLnBrk="0" hangingPunct="1">
              <a:lnSpc>
                <a:spcPct val="100000"/>
              </a:lnSpc>
              <a:spcBef>
                <a:spcPts val="1200"/>
              </a:spcBef>
              <a:spcAft>
                <a:spcPts val="0"/>
              </a:spcAft>
              <a:buClrTx/>
              <a:buSzTx/>
              <a:buFontTx/>
              <a:buNone/>
              <a:tabLst/>
              <a:defRPr/>
            </a:pPr>
            <a:r>
              <a:rPr kumimoji="0" lang="en-US" sz="1400" b="0" i="0" u="none" strike="noStrike" kern="0" cap="none" spc="0" normalizeH="0" baseline="0" noProof="0" dirty="0">
                <a:ln>
                  <a:noFill/>
                </a:ln>
                <a:solidFill>
                  <a:srgbClr val="000000"/>
                </a:solidFill>
                <a:effectLst/>
                <a:uLnTx/>
                <a:uFillTx/>
                <a:ea typeface="+mn-ea"/>
                <a:cs typeface="+mn-cs"/>
              </a:rPr>
              <a:t>12+ years of experience in enabling businesses with AI &amp; Analytics engine from Telecom, Banking and Education.</a:t>
            </a:r>
          </a:p>
        </p:txBody>
      </p:sp>
      <p:sp>
        <p:nvSpPr>
          <p:cNvPr id="21" name="Text Placeholder 7">
            <a:extLst>
              <a:ext uri="{FF2B5EF4-FFF2-40B4-BE49-F238E27FC236}">
                <a16:creationId xmlns:a16="http://schemas.microsoft.com/office/drawing/2014/main" id="{02AB5424-9D84-FAB9-4FA9-A13D7E3A190C}"/>
              </a:ext>
            </a:extLst>
          </p:cNvPr>
          <p:cNvSpPr txBox="1">
            <a:spLocks/>
          </p:cNvSpPr>
          <p:nvPr/>
        </p:nvSpPr>
        <p:spPr>
          <a:xfrm>
            <a:off x="927100" y="5161773"/>
            <a:ext cx="5314950" cy="811179"/>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200" dirty="0"/>
              <a:t>linkedin.com/in/</a:t>
            </a:r>
            <a:r>
              <a:rPr lang="en-US" sz="1200" dirty="0" err="1"/>
              <a:t>anshupandey</a:t>
            </a:r>
            <a:endParaRPr lang="en-US" sz="1200" dirty="0"/>
          </a:p>
          <a:p>
            <a:pPr marL="0" indent="0">
              <a:buNone/>
            </a:pPr>
            <a:endParaRPr lang="en-US" sz="1200" dirty="0"/>
          </a:p>
        </p:txBody>
      </p:sp>
      <p:sp>
        <p:nvSpPr>
          <p:cNvPr id="14" name="Picture Placeholder 13" descr="Instructor image">
            <a:extLst>
              <a:ext uri="{FF2B5EF4-FFF2-40B4-BE49-F238E27FC236}">
                <a16:creationId xmlns:a16="http://schemas.microsoft.com/office/drawing/2014/main" id="{51EC8343-A368-A017-1348-13DC442E08CF}"/>
              </a:ext>
            </a:extLst>
          </p:cNvPr>
          <p:cNvSpPr>
            <a:spLocks noGrp="1"/>
          </p:cNvSpPr>
          <p:nvPr>
            <p:ph type="pic" sz="quarter" idx="14"/>
          </p:nvPr>
        </p:nvSpPr>
        <p:spPr/>
        <p:txBody>
          <a:bodyPr/>
          <a:lstStyle/>
          <a:p>
            <a:endParaRPr lang="en-US"/>
          </a:p>
        </p:txBody>
      </p:sp>
      <p:pic>
        <p:nvPicPr>
          <p:cNvPr id="7" name="Picture Placeholder 6" descr="A person in a blue suit&#10;&#10;Description automatically generated">
            <a:extLst>
              <a:ext uri="{FF2B5EF4-FFF2-40B4-BE49-F238E27FC236}">
                <a16:creationId xmlns:a16="http://schemas.microsoft.com/office/drawing/2014/main" id="{F83FADAE-F19A-D138-787A-F5FF56745468}"/>
              </a:ext>
            </a:extLst>
          </p:cNvPr>
          <p:cNvPicPr>
            <a:picLocks noGrp="1" noChangeAspect="1"/>
          </p:cNvPicPr>
          <p:nvPr>
            <p:ph type="pic" sz="quarter" idx="19"/>
          </p:nvPr>
        </p:nvPicPr>
        <p:blipFill>
          <a:blip r:embed="rId2"/>
          <a:srcRect l="2146" r="2146"/>
          <a:stretch>
            <a:fillRect/>
          </a:stretch>
        </p:blipFill>
        <p:spPr>
          <a:xfrm>
            <a:off x="7532687" y="3656590"/>
            <a:ext cx="3051355" cy="3051355"/>
          </a:xfrm>
        </p:spPr>
      </p:pic>
      <p:sp>
        <p:nvSpPr>
          <p:cNvPr id="3" name="Footer Placeholder 2">
            <a:extLst>
              <a:ext uri="{FF2B5EF4-FFF2-40B4-BE49-F238E27FC236}">
                <a16:creationId xmlns:a16="http://schemas.microsoft.com/office/drawing/2014/main" id="{5622EB63-491C-85C2-F489-E7594D45B3DE}"/>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01540372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D4226-15FB-8407-4AAF-26919D886337}"/>
              </a:ext>
            </a:extLst>
          </p:cNvPr>
          <p:cNvSpPr>
            <a:spLocks noGrp="1"/>
          </p:cNvSpPr>
          <p:nvPr>
            <p:ph type="title"/>
          </p:nvPr>
        </p:nvSpPr>
        <p:spPr/>
        <p:txBody>
          <a:bodyPr/>
          <a:lstStyle/>
          <a:p>
            <a:r>
              <a:rPr lang="en-US" sz="2400"/>
              <a:t>Let’s get to know </a:t>
            </a:r>
            <a:br>
              <a:rPr lang="en-US" sz="2400"/>
            </a:br>
            <a:r>
              <a:rPr lang="en-US" sz="2400"/>
              <a:t>each other</a:t>
            </a:r>
          </a:p>
        </p:txBody>
      </p:sp>
      <p:sp>
        <p:nvSpPr>
          <p:cNvPr id="4" name="Footer Placeholder 3">
            <a:extLst>
              <a:ext uri="{FF2B5EF4-FFF2-40B4-BE49-F238E27FC236}">
                <a16:creationId xmlns:a16="http://schemas.microsoft.com/office/drawing/2014/main" id="{46147394-57D0-11C7-6AE6-6A34F2358945}"/>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
        <p:nvSpPr>
          <p:cNvPr id="3" name="Rounded Rectangle 3_1">
            <a:extLst>
              <a:ext uri="{FF2B5EF4-FFF2-40B4-BE49-F238E27FC236}">
                <a16:creationId xmlns:a16="http://schemas.microsoft.com/office/drawing/2014/main" id="{EE7DBE02-710B-EABC-6AFC-4BC12CF16267}"/>
              </a:ext>
            </a:extLst>
          </p:cNvPr>
          <p:cNvSpPr/>
          <p:nvPr/>
        </p:nvSpPr>
        <p:spPr>
          <a:xfrm>
            <a:off x="584200" y="2048933"/>
            <a:ext cx="4910667" cy="3888317"/>
          </a:xfrm>
          <a:prstGeom prst="roundRect">
            <a:avLst>
              <a:gd name="adj" fmla="val 3632"/>
            </a:avLst>
          </a:prstGeom>
          <a:solidFill>
            <a:schemeClr val="bg1"/>
          </a:solidFill>
          <a:ln>
            <a:noFill/>
          </a:ln>
          <a:effectLst>
            <a:outerShdw blurRad="127000" dist="38100" dir="8100000" sx="101000" sy="101000" algn="tr" rotWithShape="0">
              <a:srgbClr val="CAC5B8">
                <a:alpha val="64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274320" rtlCol="0" anchor="ctr"/>
          <a:lstStyle/>
          <a:p>
            <a:pPr marL="0" marR="0" lvl="0" indent="0" algn="l" defTabSz="932742" rtl="0" eaLnBrk="1" fontAlgn="auto" latinLnBrk="0" hangingPunct="1">
              <a:lnSpc>
                <a:spcPct val="100000"/>
              </a:lnSpc>
              <a:spcBef>
                <a:spcPts val="1200"/>
              </a:spcBef>
              <a:spcAft>
                <a:spcPts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Segoe UI"/>
                <a:ea typeface="+mn-ea"/>
                <a:cs typeface="+mn-cs"/>
              </a:rPr>
              <a:t>Your name</a:t>
            </a:r>
          </a:p>
          <a:p>
            <a:pPr marL="0" marR="0" lvl="0" indent="0" algn="l" defTabSz="932742" rtl="0" eaLnBrk="1" fontAlgn="auto" latinLnBrk="0" hangingPunct="1">
              <a:lnSpc>
                <a:spcPct val="100000"/>
              </a:lnSpc>
              <a:spcBef>
                <a:spcPts val="1200"/>
              </a:spcBef>
              <a:spcAft>
                <a:spcPts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Segoe UI"/>
                <a:ea typeface="+mn-ea"/>
                <a:cs typeface="+mn-cs"/>
              </a:rPr>
              <a:t>Title/function</a:t>
            </a:r>
          </a:p>
          <a:p>
            <a:pPr marL="0" marR="0" lvl="0" indent="0" algn="l" defTabSz="932742" rtl="0" eaLnBrk="1" fontAlgn="auto" latinLnBrk="0" hangingPunct="1">
              <a:lnSpc>
                <a:spcPct val="100000"/>
              </a:lnSpc>
              <a:spcBef>
                <a:spcPts val="1200"/>
              </a:spcBef>
              <a:spcAft>
                <a:spcPts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Segoe UI"/>
                <a:ea typeface="+mn-ea"/>
                <a:cs typeface="+mn-cs"/>
              </a:rPr>
              <a:t>Your experience</a:t>
            </a:r>
            <a:r>
              <a:rPr lang="en-US" sz="2000" kern="0" dirty="0">
                <a:solidFill>
                  <a:srgbClr val="000000"/>
                </a:solidFill>
                <a:latin typeface="Segoe UI"/>
              </a:rPr>
              <a:t> with Azure, Python and AI</a:t>
            </a:r>
            <a:endParaRPr kumimoji="0" lang="en-US" sz="2000" b="0" i="0" u="none" strike="noStrike" kern="0" cap="none" spc="0" normalizeH="0" baseline="0" noProof="0" dirty="0">
              <a:ln>
                <a:noFill/>
              </a:ln>
              <a:solidFill>
                <a:srgbClr val="000000"/>
              </a:solidFill>
              <a:effectLst/>
              <a:uLnTx/>
              <a:uFillTx/>
              <a:latin typeface="Segoe UI"/>
              <a:ea typeface="+mn-ea"/>
              <a:cs typeface="+mn-cs"/>
            </a:endParaRPr>
          </a:p>
          <a:p>
            <a:pPr marL="0" marR="0" lvl="0" indent="0" algn="l" defTabSz="932742" rtl="0" eaLnBrk="1" fontAlgn="auto" latinLnBrk="0" hangingPunct="1">
              <a:lnSpc>
                <a:spcPct val="100000"/>
              </a:lnSpc>
              <a:spcBef>
                <a:spcPts val="1200"/>
              </a:spcBef>
              <a:spcAft>
                <a:spcPts val="0"/>
              </a:spcAft>
              <a:buClrTx/>
              <a:buSzTx/>
              <a:buFontTx/>
              <a:buNone/>
              <a:tabLst/>
              <a:defRPr/>
            </a:pPr>
            <a:r>
              <a:rPr kumimoji="0" lang="en-US" sz="2000" b="0" i="0" u="none" strike="noStrike" kern="0" cap="none" spc="0" normalizeH="0" baseline="0" noProof="0" dirty="0">
                <a:ln>
                  <a:noFill/>
                </a:ln>
                <a:solidFill>
                  <a:srgbClr val="000000"/>
                </a:solidFill>
                <a:effectLst/>
                <a:uLnTx/>
                <a:uFillTx/>
                <a:latin typeface="Segoe UI"/>
                <a:ea typeface="+mn-ea"/>
                <a:cs typeface="+mn-cs"/>
              </a:rPr>
              <a:t>Your expectations </a:t>
            </a:r>
            <a:br>
              <a:rPr kumimoji="0" lang="en-US" sz="2000" b="0" i="0" u="none" strike="noStrike" kern="0" cap="none" spc="0" normalizeH="0" baseline="0" noProof="0" dirty="0">
                <a:ln>
                  <a:noFill/>
                </a:ln>
                <a:solidFill>
                  <a:srgbClr val="000000"/>
                </a:solidFill>
                <a:effectLst/>
                <a:uLnTx/>
                <a:uFillTx/>
                <a:latin typeface="Segoe UI"/>
                <a:ea typeface="+mn-ea"/>
                <a:cs typeface="+mn-cs"/>
              </a:rPr>
            </a:br>
            <a:r>
              <a:rPr kumimoji="0" lang="en-US" sz="2000" b="0" i="0" u="none" strike="noStrike" kern="0" cap="none" spc="0" normalizeH="0" baseline="0" noProof="0" dirty="0">
                <a:ln>
                  <a:noFill/>
                </a:ln>
                <a:solidFill>
                  <a:srgbClr val="000000"/>
                </a:solidFill>
                <a:effectLst/>
                <a:uLnTx/>
                <a:uFillTx/>
                <a:latin typeface="Segoe UI"/>
                <a:ea typeface="+mn-ea"/>
                <a:cs typeface="+mn-cs"/>
              </a:rPr>
              <a:t>for the course</a:t>
            </a:r>
            <a:endParaRPr kumimoji="0" lang="en-US" sz="2000" b="0" i="0" u="none" strike="noStrike" kern="0" cap="none" spc="0" normalizeH="0" baseline="0" noProof="0" dirty="0">
              <a:ln>
                <a:noFill/>
              </a:ln>
              <a:solidFill>
                <a:srgbClr val="000000"/>
              </a:solidFill>
              <a:effectLst/>
              <a:uLnTx/>
              <a:uFillTx/>
              <a:ea typeface="+mn-ea"/>
              <a:cs typeface="+mn-cs"/>
            </a:endParaRPr>
          </a:p>
        </p:txBody>
      </p:sp>
    </p:spTree>
    <p:extLst>
      <p:ext uri="{BB962C8B-B14F-4D97-AF65-F5344CB8AC3E}">
        <p14:creationId xmlns:p14="http://schemas.microsoft.com/office/powerpoint/2010/main" val="145156536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58C755EC-AC0C-9301-7D91-2576B857C6F2}"/>
              </a:ext>
            </a:extLst>
          </p:cNvPr>
          <p:cNvSpPr>
            <a:spLocks noGrp="1"/>
          </p:cNvSpPr>
          <p:nvPr>
            <p:ph type="title"/>
          </p:nvPr>
        </p:nvSpPr>
        <p:spPr/>
        <p:txBody>
          <a:bodyPr/>
          <a:lstStyle/>
          <a:p>
            <a:r>
              <a:rPr lang="en-US" sz="2400"/>
              <a:t>Let’s have a great time together</a:t>
            </a:r>
          </a:p>
        </p:txBody>
      </p:sp>
      <p:sp>
        <p:nvSpPr>
          <p:cNvPr id="4" name="TextBox 3">
            <a:extLst>
              <a:ext uri="{FF2B5EF4-FFF2-40B4-BE49-F238E27FC236}">
                <a16:creationId xmlns:a16="http://schemas.microsoft.com/office/drawing/2014/main" id="{D6BBF5F6-29D0-B236-53FC-489F721E8B80}"/>
              </a:ext>
            </a:extLst>
          </p:cNvPr>
          <p:cNvSpPr txBox="1"/>
          <p:nvPr/>
        </p:nvSpPr>
        <p:spPr>
          <a:xfrm>
            <a:off x="817055" y="1751634"/>
            <a:ext cx="3676157" cy="246221"/>
          </a:xfrm>
          <a:prstGeom prst="rect">
            <a:avLst/>
          </a:prstGeom>
          <a:noFill/>
        </p:spPr>
        <p:txBody>
          <a:bodyPr wrap="square" lIns="0" tIns="0" rIns="0" bIns="0" rtlCol="0">
            <a:spAutoFit/>
          </a:bodyPr>
          <a:lstStyle/>
          <a:p>
            <a:r>
              <a:rPr lang="en-US" sz="1600" b="1" dirty="0">
                <a:solidFill>
                  <a:srgbClr val="0078D4"/>
                </a:solidFill>
                <a:latin typeface="Segoe UI Semibold" panose="020B0502040204020203" pitchFamily="34" charset="0"/>
                <a:cs typeface="Segoe UI Semibold" panose="020B0502040204020203" pitchFamily="34" charset="0"/>
              </a:rPr>
              <a:t>We all contribute to a great class</a:t>
            </a:r>
          </a:p>
        </p:txBody>
      </p:sp>
      <p:sp>
        <p:nvSpPr>
          <p:cNvPr id="6" name="Rounded Rectangle 3_1">
            <a:extLst>
              <a:ext uri="{FF2B5EF4-FFF2-40B4-BE49-F238E27FC236}">
                <a16:creationId xmlns:a16="http://schemas.microsoft.com/office/drawing/2014/main" id="{C6B9F38D-336E-8D63-061E-F4C05B7FD639}"/>
              </a:ext>
            </a:extLst>
          </p:cNvPr>
          <p:cNvSpPr/>
          <p:nvPr/>
        </p:nvSpPr>
        <p:spPr>
          <a:xfrm>
            <a:off x="585808" y="2148199"/>
            <a:ext cx="4942288" cy="3827151"/>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137160" lvl="0" indent="-137160" defTabSz="932742">
              <a:spcBef>
                <a:spcPct val="20000"/>
              </a:spcBef>
              <a:buSzPct val="90000"/>
              <a:buFont typeface="Arial" panose="020B0604020202020204" pitchFamily="34" charset="0"/>
              <a:buChar char="•"/>
              <a:defRPr/>
            </a:pPr>
            <a:r>
              <a:rPr lang="en-US" sz="1600" dirty="0">
                <a:solidFill>
                  <a:schemeClr val="tx1"/>
                </a:solidFill>
                <a:cs typeface="Segoe UI" panose="020B0502040204020203" pitchFamily="34" charset="0"/>
              </a:rPr>
              <a:t>Ask questions: as many as possible</a:t>
            </a:r>
          </a:p>
          <a:p>
            <a:pPr marL="137160" lvl="0" indent="-137160" defTabSz="932742">
              <a:spcBef>
                <a:spcPct val="20000"/>
              </a:spcBef>
              <a:buSzPct val="90000"/>
              <a:buFont typeface="Arial" panose="020B0604020202020204" pitchFamily="34" charset="0"/>
              <a:buChar char="•"/>
              <a:defRPr/>
            </a:pPr>
            <a:r>
              <a:rPr lang="en-US" sz="1600" dirty="0">
                <a:solidFill>
                  <a:schemeClr val="tx1"/>
                </a:solidFill>
                <a:cs typeface="Segoe UI" panose="020B0502040204020203" pitchFamily="34" charset="0"/>
              </a:rPr>
              <a:t>Keep your questions relevant to the topic of the day</a:t>
            </a:r>
          </a:p>
          <a:p>
            <a:pPr marL="137160" lvl="0" indent="-137160" defTabSz="932742">
              <a:spcBef>
                <a:spcPct val="20000"/>
              </a:spcBef>
              <a:buSzPct val="90000"/>
              <a:buFont typeface="Arial" panose="020B0604020202020204" pitchFamily="34" charset="0"/>
              <a:buChar char="•"/>
              <a:defRPr/>
            </a:pPr>
            <a:r>
              <a:rPr lang="en-US" sz="1600" dirty="0">
                <a:solidFill>
                  <a:schemeClr val="tx1"/>
                </a:solidFill>
                <a:cs typeface="Segoe UI" panose="020B0502040204020203" pitchFamily="34" charset="0"/>
              </a:rPr>
              <a:t>If you have any interesting questions but is less relevant to the topic being discussed: park it for the end of session.</a:t>
            </a:r>
          </a:p>
          <a:p>
            <a:pPr marL="137160" lvl="0" indent="-137160" defTabSz="932742">
              <a:spcBef>
                <a:spcPct val="20000"/>
              </a:spcBef>
              <a:buSzPct val="90000"/>
              <a:buFont typeface="Arial" panose="020B0604020202020204" pitchFamily="34" charset="0"/>
              <a:buChar char="•"/>
              <a:defRPr/>
            </a:pPr>
            <a:r>
              <a:rPr lang="en-US" sz="1600" dirty="0">
                <a:solidFill>
                  <a:schemeClr val="tx1"/>
                </a:solidFill>
                <a:cs typeface="Segoe UI" panose="020B0502040204020203" pitchFamily="34" charset="0"/>
              </a:rPr>
              <a:t>Perform hands-on activities.</a:t>
            </a:r>
          </a:p>
          <a:p>
            <a:pPr marL="137160" lvl="0" indent="-137160" defTabSz="932742">
              <a:spcBef>
                <a:spcPct val="20000"/>
              </a:spcBef>
              <a:buSzPct val="90000"/>
              <a:buFont typeface="Arial" panose="020B0604020202020204" pitchFamily="34" charset="0"/>
              <a:buChar char="•"/>
              <a:defRPr/>
            </a:pPr>
            <a:r>
              <a:rPr lang="en-US" sz="1600" dirty="0">
                <a:solidFill>
                  <a:schemeClr val="tx1"/>
                </a:solidFill>
                <a:cs typeface="Segoe UI" panose="020B0502040204020203" pitchFamily="34" charset="0"/>
              </a:rPr>
              <a:t>Be on time (class hours)</a:t>
            </a:r>
          </a:p>
          <a:p>
            <a:pPr marL="137160" lvl="0" indent="-137160" defTabSz="932742">
              <a:spcBef>
                <a:spcPct val="20000"/>
              </a:spcBef>
              <a:buSzPct val="90000"/>
              <a:buFont typeface="Arial" panose="020B0604020202020204" pitchFamily="34" charset="0"/>
              <a:buChar char="•"/>
              <a:defRPr/>
            </a:pPr>
            <a:r>
              <a:rPr lang="en-US" sz="1600" dirty="0">
                <a:solidFill>
                  <a:schemeClr val="tx1"/>
                </a:solidFill>
                <a:cs typeface="Segoe UI" panose="020B0502040204020203" pitchFamily="34" charset="0"/>
              </a:rPr>
              <a:t>Be present (avoid mail, calls, side meetings)</a:t>
            </a:r>
          </a:p>
        </p:txBody>
      </p:sp>
      <p:grpSp>
        <p:nvGrpSpPr>
          <p:cNvPr id="30" name="Group 29">
            <a:extLst>
              <a:ext uri="{FF2B5EF4-FFF2-40B4-BE49-F238E27FC236}">
                <a16:creationId xmlns:a16="http://schemas.microsoft.com/office/drawing/2014/main" id="{934F1B33-E3A8-4CC1-310D-CD6A36507B58}"/>
              </a:ext>
              <a:ext uri="{C183D7F6-B498-43B3-948B-1728B52AA6E4}">
                <adec:decorative xmlns:adec="http://schemas.microsoft.com/office/drawing/2017/decorative" val="1"/>
              </a:ext>
            </a:extLst>
          </p:cNvPr>
          <p:cNvGrpSpPr/>
          <p:nvPr/>
        </p:nvGrpSpPr>
        <p:grpSpPr>
          <a:xfrm>
            <a:off x="4881055" y="1601290"/>
            <a:ext cx="1110600" cy="1110600"/>
            <a:chOff x="9378893" y="2116300"/>
            <a:chExt cx="1110600" cy="1110600"/>
          </a:xfrm>
        </p:grpSpPr>
        <p:sp>
          <p:nvSpPr>
            <p:cNvPr id="31" name="Oval 30">
              <a:extLst>
                <a:ext uri="{FF2B5EF4-FFF2-40B4-BE49-F238E27FC236}">
                  <a16:creationId xmlns:a16="http://schemas.microsoft.com/office/drawing/2014/main" id="{8DC215CC-252B-AC70-BF00-8CB7AF83F42D}"/>
                </a:ext>
              </a:extLst>
            </p:cNvPr>
            <p:cNvSpPr/>
            <p:nvPr/>
          </p:nvSpPr>
          <p:spPr>
            <a:xfrm>
              <a:off x="9378893"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32" name="Picture 31">
              <a:extLst>
                <a:ext uri="{FF2B5EF4-FFF2-40B4-BE49-F238E27FC236}">
                  <a16:creationId xmlns:a16="http://schemas.microsoft.com/office/drawing/2014/main" id="{EAC0EFFE-36D9-4A72-1918-09CCD4854BC6}"/>
                </a:ext>
              </a:extLst>
            </p:cNvPr>
            <p:cNvPicPr>
              <a:picLocks noChangeAspect="1"/>
            </p:cNvPicPr>
            <p:nvPr/>
          </p:nvPicPr>
          <p:blipFill>
            <a:blip r:embed="rId2"/>
            <a:srcRect/>
            <a:stretch/>
          </p:blipFill>
          <p:spPr>
            <a:xfrm>
              <a:off x="9587795" y="2325202"/>
              <a:ext cx="692796" cy="692796"/>
            </a:xfrm>
            <a:prstGeom prst="rect">
              <a:avLst/>
            </a:prstGeom>
            <a:noFill/>
          </p:spPr>
        </p:pic>
      </p:grpSp>
      <p:sp>
        <p:nvSpPr>
          <p:cNvPr id="3" name="TextBox 2">
            <a:extLst>
              <a:ext uri="{FF2B5EF4-FFF2-40B4-BE49-F238E27FC236}">
                <a16:creationId xmlns:a16="http://schemas.microsoft.com/office/drawing/2014/main" id="{CBEAF08C-426A-06BB-D908-6B660126BC80}"/>
              </a:ext>
            </a:extLst>
          </p:cNvPr>
          <p:cNvSpPr txBox="1"/>
          <p:nvPr/>
        </p:nvSpPr>
        <p:spPr>
          <a:xfrm>
            <a:off x="6839610" y="1751634"/>
            <a:ext cx="4064000" cy="246221"/>
          </a:xfrm>
          <a:prstGeom prst="rect">
            <a:avLst/>
          </a:prstGeom>
          <a:noFill/>
        </p:spPr>
        <p:txBody>
          <a:bodyPr wrap="square" lIns="0" tIns="0" rIns="0" bIns="0" rtlCol="0">
            <a:spAutoFit/>
          </a:bodyPr>
          <a:lstStyle/>
          <a:p>
            <a:r>
              <a:rPr lang="en-US" sz="1600" b="1" dirty="0">
                <a:solidFill>
                  <a:srgbClr val="0078D4"/>
                </a:solidFill>
                <a:latin typeface="Segoe UI Semibold" panose="020B0502040204020203" pitchFamily="34" charset="0"/>
                <a:cs typeface="Segoe UI Semibold" panose="020B0502040204020203" pitchFamily="34" charset="0"/>
              </a:rPr>
              <a:t>Pre-requisites</a:t>
            </a:r>
          </a:p>
        </p:txBody>
      </p:sp>
      <p:sp>
        <p:nvSpPr>
          <p:cNvPr id="9" name="Rounded Rectangle 3_1">
            <a:extLst>
              <a:ext uri="{FF2B5EF4-FFF2-40B4-BE49-F238E27FC236}">
                <a16:creationId xmlns:a16="http://schemas.microsoft.com/office/drawing/2014/main" id="{6B943E88-6F61-C13A-1F54-27D8B885A30A}"/>
              </a:ext>
            </a:extLst>
          </p:cNvPr>
          <p:cNvSpPr/>
          <p:nvPr/>
        </p:nvSpPr>
        <p:spPr>
          <a:xfrm>
            <a:off x="6608363" y="2148199"/>
            <a:ext cx="4942288" cy="3827151"/>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137160" lvl="0" indent="-137160" defTabSz="932742">
              <a:spcBef>
                <a:spcPct val="20000"/>
              </a:spcBef>
              <a:buSzPct val="90000"/>
              <a:buFont typeface="Arial" panose="020B0604020202020204" pitchFamily="34" charset="0"/>
              <a:buChar char="•"/>
              <a:defRPr/>
            </a:pPr>
            <a:r>
              <a:rPr lang="en-US" sz="1600" dirty="0">
                <a:solidFill>
                  <a:schemeClr val="tx1"/>
                </a:solidFill>
                <a:cs typeface="Segoe UI" panose="020B0502040204020203" pitchFamily="34" charset="0"/>
              </a:rPr>
              <a:t>Experience with Microsoft Azure Cloud</a:t>
            </a:r>
          </a:p>
          <a:p>
            <a:pPr marL="137160" lvl="0" indent="-137160" defTabSz="932742">
              <a:spcBef>
                <a:spcPct val="20000"/>
              </a:spcBef>
              <a:buSzPct val="90000"/>
              <a:buFont typeface="Arial" panose="020B0604020202020204" pitchFamily="34" charset="0"/>
              <a:buChar char="•"/>
              <a:defRPr/>
            </a:pPr>
            <a:r>
              <a:rPr lang="en-US" sz="1600" dirty="0">
                <a:solidFill>
                  <a:schemeClr val="tx1"/>
                </a:solidFill>
                <a:cs typeface="Segoe UI" panose="020B0502040204020203" pitchFamily="34" charset="0"/>
              </a:rPr>
              <a:t>Experience with Python Programming</a:t>
            </a:r>
          </a:p>
        </p:txBody>
      </p:sp>
      <p:grpSp>
        <p:nvGrpSpPr>
          <p:cNvPr id="2" name="Group 1">
            <a:extLst>
              <a:ext uri="{FF2B5EF4-FFF2-40B4-BE49-F238E27FC236}">
                <a16:creationId xmlns:a16="http://schemas.microsoft.com/office/drawing/2014/main" id="{7B0047E5-B518-C13B-8353-666E006102F3}"/>
              </a:ext>
              <a:ext uri="{C183D7F6-B498-43B3-948B-1728B52AA6E4}">
                <adec:decorative xmlns:adec="http://schemas.microsoft.com/office/drawing/2017/decorative" val="1"/>
              </a:ext>
            </a:extLst>
          </p:cNvPr>
          <p:cNvGrpSpPr/>
          <p:nvPr/>
        </p:nvGrpSpPr>
        <p:grpSpPr>
          <a:xfrm>
            <a:off x="10903610" y="1601290"/>
            <a:ext cx="1110600" cy="1110600"/>
            <a:chOff x="10903610" y="1601290"/>
            <a:chExt cx="1110600" cy="1110600"/>
          </a:xfrm>
        </p:grpSpPr>
        <p:sp>
          <p:nvSpPr>
            <p:cNvPr id="7" name="Oval 6">
              <a:extLst>
                <a:ext uri="{FF2B5EF4-FFF2-40B4-BE49-F238E27FC236}">
                  <a16:creationId xmlns:a16="http://schemas.microsoft.com/office/drawing/2014/main" id="{25B736C2-1C90-8A49-E734-868EE7F38A90}"/>
                </a:ext>
              </a:extLst>
            </p:cNvPr>
            <p:cNvSpPr/>
            <p:nvPr/>
          </p:nvSpPr>
          <p:spPr>
            <a:xfrm>
              <a:off x="10903610" y="160129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8" name="Picture 7">
              <a:extLst>
                <a:ext uri="{FF2B5EF4-FFF2-40B4-BE49-F238E27FC236}">
                  <a16:creationId xmlns:a16="http://schemas.microsoft.com/office/drawing/2014/main" id="{40F55B0A-C385-DFFB-4C51-DD4F3316F9CD}"/>
                </a:ext>
              </a:extLst>
            </p:cNvPr>
            <p:cNvPicPr>
              <a:picLocks noChangeAspect="1"/>
            </p:cNvPicPr>
            <p:nvPr/>
          </p:nvPicPr>
          <p:blipFill>
            <a:blip r:embed="rId3"/>
            <a:srcRect/>
            <a:stretch/>
          </p:blipFill>
          <p:spPr>
            <a:xfrm>
              <a:off x="11112512" y="1810192"/>
              <a:ext cx="692796" cy="692796"/>
            </a:xfrm>
            <a:prstGeom prst="rect">
              <a:avLst/>
            </a:prstGeom>
            <a:noFill/>
          </p:spPr>
        </p:pic>
      </p:grpSp>
      <p:sp>
        <p:nvSpPr>
          <p:cNvPr id="5" name="Footer Placeholder 4">
            <a:extLst>
              <a:ext uri="{FF2B5EF4-FFF2-40B4-BE49-F238E27FC236}">
                <a16:creationId xmlns:a16="http://schemas.microsoft.com/office/drawing/2014/main" id="{5D587129-3E98-A309-ECAE-E0EF1D6CC02A}"/>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91256370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281A8-88FE-449C-935A-D11EFADE6C88}"/>
              </a:ext>
            </a:extLst>
          </p:cNvPr>
          <p:cNvSpPr>
            <a:spLocks noGrp="1"/>
          </p:cNvSpPr>
          <p:nvPr>
            <p:ph type="title"/>
          </p:nvPr>
        </p:nvSpPr>
        <p:spPr>
          <a:xfrm>
            <a:off x="588263" y="585788"/>
            <a:ext cx="11018520" cy="430887"/>
          </a:xfrm>
        </p:spPr>
        <p:txBody>
          <a:bodyPr>
            <a:normAutofit fontScale="90000"/>
          </a:bodyPr>
          <a:lstStyle/>
          <a:p>
            <a:r>
              <a:rPr lang="en-US"/>
              <a:t>Azure training and certifications</a:t>
            </a:r>
            <a:endParaRPr lang="en-IN"/>
          </a:p>
        </p:txBody>
      </p:sp>
      <p:sp>
        <p:nvSpPr>
          <p:cNvPr id="92" name="Rectangle 91">
            <a:extLst>
              <a:ext uri="{FF2B5EF4-FFF2-40B4-BE49-F238E27FC236}">
                <a16:creationId xmlns:a16="http://schemas.microsoft.com/office/drawing/2014/main" id="{E9203CF9-0B51-4251-8205-8E36D3E8D820}"/>
              </a:ext>
            </a:extLst>
          </p:cNvPr>
          <p:cNvSpPr/>
          <p:nvPr/>
        </p:nvSpPr>
        <p:spPr bwMode="auto">
          <a:xfrm>
            <a:off x="3913498" y="1409471"/>
            <a:ext cx="1343218" cy="215444"/>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horz" wrap="square" lIns="0" tIns="0" rIns="0" bIns="0" numCol="1" spcCol="0" rtlCol="0" fromWordArt="0" anchor="ctr" anchorCtr="0" forceAA="0" compatLnSpc="1">
            <a:prstTxWarp prst="textNoShape">
              <a:avLst/>
            </a:prstTxWarp>
            <a:sp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w="3175">
                  <a:noFill/>
                </a:ln>
                <a:solidFill>
                  <a:srgbClr val="4472C4"/>
                </a:solidFill>
                <a:effectLst/>
                <a:uLnTx/>
                <a:uFillTx/>
                <a:latin typeface="Calibri Light" panose="020F0302020204030204"/>
                <a:ea typeface="+mn-ea"/>
                <a:cs typeface="Segoe UI" panose="020B0502040204020203" pitchFamily="34" charset="0"/>
              </a:rPr>
              <a:t>Apps &amp; Infra</a:t>
            </a:r>
          </a:p>
        </p:txBody>
      </p:sp>
      <p:sp>
        <p:nvSpPr>
          <p:cNvPr id="95" name="Oval 94">
            <a:extLst>
              <a:ext uri="{FF2B5EF4-FFF2-40B4-BE49-F238E27FC236}">
                <a16:creationId xmlns:a16="http://schemas.microsoft.com/office/drawing/2014/main" id="{F9994AB0-3604-4C37-9631-5D5145E7C2B5}"/>
              </a:ext>
            </a:extLst>
          </p:cNvPr>
          <p:cNvSpPr/>
          <p:nvPr/>
        </p:nvSpPr>
        <p:spPr bwMode="auto">
          <a:xfrm>
            <a:off x="3211566" y="1273047"/>
            <a:ext cx="542417" cy="542416"/>
          </a:xfrm>
          <a:prstGeom prst="ellipse">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Segoe UI" pitchFamily="34" charset="0"/>
              <a:cs typeface="Segoe UI" pitchFamily="34" charset="0"/>
            </a:endParaRPr>
          </a:p>
        </p:txBody>
      </p:sp>
      <p:sp>
        <p:nvSpPr>
          <p:cNvPr id="97" name="Rectangle 96">
            <a:extLst>
              <a:ext uri="{FF2B5EF4-FFF2-40B4-BE49-F238E27FC236}">
                <a16:creationId xmlns:a16="http://schemas.microsoft.com/office/drawing/2014/main" id="{22765BA4-45C8-42B9-A40E-9895A9A90369}"/>
              </a:ext>
            </a:extLst>
          </p:cNvPr>
          <p:cNvSpPr/>
          <p:nvPr/>
        </p:nvSpPr>
        <p:spPr bwMode="auto">
          <a:xfrm>
            <a:off x="6397106" y="1436533"/>
            <a:ext cx="1202786" cy="215444"/>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w="3175">
                  <a:noFill/>
                </a:ln>
                <a:solidFill>
                  <a:srgbClr val="4472C4"/>
                </a:solidFill>
                <a:effectLst/>
                <a:uLnTx/>
                <a:uFillTx/>
                <a:latin typeface="Calibri Light" panose="020F0302020204030204"/>
                <a:ea typeface="+mn-ea"/>
                <a:cs typeface="Segoe UI" panose="020B0502040204020203" pitchFamily="34" charset="0"/>
              </a:rPr>
              <a:t>Data &amp; AI</a:t>
            </a:r>
          </a:p>
        </p:txBody>
      </p:sp>
      <p:sp>
        <p:nvSpPr>
          <p:cNvPr id="120" name="exam beta" hidden="1">
            <a:extLst>
              <a:ext uri="{FF2B5EF4-FFF2-40B4-BE49-F238E27FC236}">
                <a16:creationId xmlns:a16="http://schemas.microsoft.com/office/drawing/2014/main" id="{5D917998-31B0-4DAB-9E46-B929D82D132C}"/>
              </a:ext>
            </a:extLst>
          </p:cNvPr>
          <p:cNvSpPr txBox="1"/>
          <p:nvPr/>
        </p:nvSpPr>
        <p:spPr>
          <a:xfrm>
            <a:off x="6619462" y="6211106"/>
            <a:ext cx="5051608" cy="276999"/>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endParaRPr kumimoji="0" lang="en-US" sz="1200" b="0" i="1"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51" name="Footer Placeholder 17">
            <a:extLst>
              <a:ext uri="{FF2B5EF4-FFF2-40B4-BE49-F238E27FC236}">
                <a16:creationId xmlns:a16="http://schemas.microsoft.com/office/drawing/2014/main" id="{65D0CE1D-4384-4F30-BEDA-3300F1C67070}"/>
              </a:ext>
            </a:extLst>
          </p:cNvPr>
          <p:cNvSpPr txBox="1">
            <a:spLocks/>
          </p:cNvSpPr>
          <p:nvPr/>
        </p:nvSpPr>
        <p:spPr>
          <a:xfrm>
            <a:off x="10195858" y="6290087"/>
            <a:ext cx="1420262" cy="153888"/>
          </a:xfrm>
          <a:prstGeom prst="rect">
            <a:avLst/>
          </a:prstGeom>
        </p:spPr>
        <p:txBody>
          <a:bodyPr vert="horz" wrap="none" lIns="0" tIns="0" rIns="0" bIns="0" rtlCol="0" anchor="ctr">
            <a:sp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prstClr val="black"/>
                </a:solidFill>
                <a:effectLst/>
                <a:uLnTx/>
                <a:uFillTx/>
                <a:latin typeface="Calibri" panose="020F0502020204030204"/>
                <a:ea typeface="+mn-ea"/>
                <a:cs typeface="+mn-cs"/>
              </a:rPr>
              <a:t>Last updated: </a:t>
            </a:r>
            <a:r>
              <a:rPr kumimoji="0" lang="en-US" sz="1000" b="0" i="0" u="none" strike="noStrike" kern="1200" cap="none" spc="0" normalizeH="0" baseline="0" noProof="0">
                <a:ln>
                  <a:noFill/>
                </a:ln>
                <a:solidFill>
                  <a:prstClr val="black"/>
                </a:solidFill>
                <a:effectLst/>
                <a:uLnTx/>
                <a:uFillTx/>
                <a:latin typeface="Calibri" panose="020F0502020204030204"/>
                <a:ea typeface="+mn-ea"/>
                <a:cs typeface="+mn-cs"/>
              </a:rPr>
              <a:t>June 2020</a:t>
            </a:r>
          </a:p>
        </p:txBody>
      </p:sp>
      <p:sp>
        <p:nvSpPr>
          <p:cNvPr id="53" name="Rectangle 52">
            <a:extLst>
              <a:ext uri="{FF2B5EF4-FFF2-40B4-BE49-F238E27FC236}">
                <a16:creationId xmlns:a16="http://schemas.microsoft.com/office/drawing/2014/main" id="{0D9C8DC3-DB83-40B4-B018-284F6C0836E4}"/>
              </a:ext>
            </a:extLst>
          </p:cNvPr>
          <p:cNvSpPr/>
          <p:nvPr/>
        </p:nvSpPr>
        <p:spPr>
          <a:xfrm>
            <a:off x="9024478" y="6238664"/>
            <a:ext cx="1078006" cy="256735"/>
          </a:xfrm>
          <a:prstGeom prst="rect">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prstClr val="white"/>
                </a:solidFill>
                <a:effectLst/>
                <a:uLnTx/>
                <a:uFillTx/>
                <a:latin typeface="Calibri" panose="020F0502020204030204"/>
                <a:ea typeface="+mn-ea"/>
                <a:cs typeface="+mn-cs"/>
              </a:rPr>
              <a:t>*In BETA</a:t>
            </a:r>
          </a:p>
        </p:txBody>
      </p:sp>
      <p:sp>
        <p:nvSpPr>
          <p:cNvPr id="111" name="Rectangle 110">
            <a:extLst>
              <a:ext uri="{FF2B5EF4-FFF2-40B4-BE49-F238E27FC236}">
                <a16:creationId xmlns:a16="http://schemas.microsoft.com/office/drawing/2014/main" id="{C937496C-3141-44D0-AB77-E7F604294DC8}"/>
              </a:ext>
              <a:ext uri="{C183D7F6-B498-43B3-948B-1728B52AA6E4}">
                <adec:decorative xmlns:adec="http://schemas.microsoft.com/office/drawing/2017/decorative" val="1"/>
              </a:ext>
            </a:extLst>
          </p:cNvPr>
          <p:cNvSpPr/>
          <p:nvPr/>
        </p:nvSpPr>
        <p:spPr>
          <a:xfrm>
            <a:off x="7978140" y="1235242"/>
            <a:ext cx="3637980" cy="4894423"/>
          </a:xfrm>
          <a:prstGeom prst="rect">
            <a:avLst/>
          </a:prstGeom>
          <a:noFill/>
          <a:ln w="6350">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32742" rtl="0" eaLnBrk="1" fontAlgn="auto" latinLnBrk="0" hangingPunct="1">
              <a:lnSpc>
                <a:spcPct val="100000"/>
              </a:lnSpc>
              <a:spcBef>
                <a:spcPts val="300"/>
              </a:spcBef>
              <a:spcAft>
                <a:spcPts val="0"/>
              </a:spcAft>
              <a:buClrTx/>
              <a:buSzTx/>
              <a:buFontTx/>
              <a:buNone/>
              <a:tabLst/>
              <a:defRPr/>
            </a:pPr>
            <a:r>
              <a:rPr kumimoji="0" lang="en-US" sz="1400" b="1" i="0" u="none" strike="noStrike" kern="1200" cap="none" spc="0" normalizeH="0" baseline="0" noProof="0" dirty="0">
                <a:ln w="3175">
                  <a:noFill/>
                </a:ln>
                <a:solidFill>
                  <a:srgbClr val="4472C4"/>
                </a:solidFill>
                <a:effectLst/>
                <a:uLnTx/>
                <a:uFillTx/>
                <a:latin typeface="Calibri Light" panose="020F0302020204030204"/>
                <a:ea typeface="+mn-ea"/>
                <a:cs typeface="Segoe UI" panose="020B0502040204020203" pitchFamily="34" charset="0"/>
              </a:rPr>
              <a:t>Specialty</a:t>
            </a:r>
            <a:endParaRPr kumimoji="0" lang="en-US" sz="1600" b="1" i="0" u="none" strike="noStrike" kern="1200" cap="none" spc="0" normalizeH="0" baseline="0" noProof="0" dirty="0">
              <a:ln w="3175">
                <a:noFill/>
              </a:ln>
              <a:solidFill>
                <a:srgbClr val="4472C4"/>
              </a:solidFill>
              <a:effectLst/>
              <a:uLnTx/>
              <a:uFillTx/>
              <a:latin typeface="Calibri Light" panose="020F0302020204030204"/>
              <a:ea typeface="+mn-ea"/>
              <a:cs typeface="Segoe UI" panose="020B0502040204020203" pitchFamily="34" charset="0"/>
            </a:endParaRPr>
          </a:p>
          <a:p>
            <a:pPr marL="0" marR="0" lvl="0" indent="0" algn="l" defTabSz="932742" rtl="0" eaLnBrk="1" fontAlgn="auto" latinLnBrk="0" hangingPunct="1">
              <a:lnSpc>
                <a:spcPct val="100000"/>
              </a:lnSpc>
              <a:spcBef>
                <a:spcPts val="300"/>
              </a:spcBef>
              <a:spcAft>
                <a:spcPts val="0"/>
              </a:spcAft>
              <a:buClrTx/>
              <a:buSzTx/>
              <a:buFontTx/>
              <a:buNone/>
              <a:tabLst/>
              <a:defRPr/>
            </a:pPr>
            <a:r>
              <a:rPr kumimoji="0" lang="en-US" sz="1200" b="0" i="0" u="none" strike="noStrike" kern="1200" cap="none" spc="0" normalizeH="0" baseline="0" noProof="0" dirty="0">
                <a:ln w="3175">
                  <a:noFill/>
                </a:ln>
                <a:solidFill>
                  <a:prstClr val="black"/>
                </a:solidFill>
                <a:effectLst/>
                <a:uLnTx/>
                <a:uFillTx/>
                <a:latin typeface="Calibri" panose="020F0502020204030204"/>
                <a:ea typeface="+mn-ea"/>
                <a:cs typeface="Segoe UI Semibold" panose="020B0702040204020203" pitchFamily="34" charset="0"/>
              </a:rPr>
              <a:t>Deep technical skills managing industry solutions</a:t>
            </a:r>
          </a:p>
        </p:txBody>
      </p:sp>
      <p:sp>
        <p:nvSpPr>
          <p:cNvPr id="39" name="Rectangle 38">
            <a:extLst>
              <a:ext uri="{FF2B5EF4-FFF2-40B4-BE49-F238E27FC236}">
                <a16:creationId xmlns:a16="http://schemas.microsoft.com/office/drawing/2014/main" id="{F6F4E672-ACF6-4A74-9750-19C4C09A0DCB}"/>
              </a:ext>
              <a:ext uri="{C183D7F6-B498-43B3-948B-1728B52AA6E4}">
                <adec:decorative xmlns:adec="http://schemas.microsoft.com/office/drawing/2017/decorative" val="1"/>
              </a:ext>
            </a:extLst>
          </p:cNvPr>
          <p:cNvSpPr/>
          <p:nvPr/>
        </p:nvSpPr>
        <p:spPr>
          <a:xfrm>
            <a:off x="634839" y="1269716"/>
            <a:ext cx="7293008" cy="3791120"/>
          </a:xfrm>
          <a:prstGeom prst="rect">
            <a:avLst/>
          </a:prstGeom>
          <a:noFill/>
          <a:ln w="6350">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32742" rtl="0" eaLnBrk="1" fontAlgn="auto" latinLnBrk="0" hangingPunct="1">
              <a:lnSpc>
                <a:spcPct val="100000"/>
              </a:lnSpc>
              <a:spcBef>
                <a:spcPts val="300"/>
              </a:spcBef>
              <a:spcAft>
                <a:spcPts val="0"/>
              </a:spcAft>
              <a:buClrTx/>
              <a:buSzTx/>
              <a:buFontTx/>
              <a:buNone/>
              <a:tabLst/>
              <a:defRPr/>
            </a:pPr>
            <a:r>
              <a:rPr kumimoji="0" lang="en-US" sz="1400" b="1" i="0" u="none" strike="noStrike" kern="1200" cap="none" spc="0" normalizeH="0" baseline="0" noProof="0" dirty="0">
                <a:ln w="3175">
                  <a:noFill/>
                </a:ln>
                <a:solidFill>
                  <a:srgbClr val="4472C4"/>
                </a:solidFill>
                <a:effectLst/>
                <a:uLnTx/>
                <a:uFillTx/>
                <a:latin typeface="Calibri Light" panose="020F0302020204030204"/>
                <a:ea typeface="+mn-ea"/>
                <a:cs typeface="Segoe UI" panose="020B0502040204020203" pitchFamily="34" charset="0"/>
              </a:rPr>
              <a:t>Role-based</a:t>
            </a:r>
            <a:endParaRPr kumimoji="0" lang="en-US" sz="1600" b="1" i="0" u="none" strike="noStrike" kern="1200" cap="none" spc="0" normalizeH="0" baseline="0" noProof="0" dirty="0">
              <a:ln w="3175">
                <a:noFill/>
              </a:ln>
              <a:solidFill>
                <a:srgbClr val="4472C4"/>
              </a:solidFill>
              <a:effectLst/>
              <a:uLnTx/>
              <a:uFillTx/>
              <a:latin typeface="Calibri Light" panose="020F0302020204030204"/>
              <a:ea typeface="+mn-ea"/>
              <a:cs typeface="Segoe UI" panose="020B0502040204020203" pitchFamily="34" charset="0"/>
            </a:endParaRPr>
          </a:p>
          <a:p>
            <a:pPr marL="0" marR="0" lvl="0" indent="0" algn="l" defTabSz="932742" rtl="0" eaLnBrk="1" fontAlgn="auto" latinLnBrk="0" hangingPunct="1">
              <a:lnSpc>
                <a:spcPct val="100000"/>
              </a:lnSpc>
              <a:spcBef>
                <a:spcPts val="300"/>
              </a:spcBef>
              <a:spcAft>
                <a:spcPts val="0"/>
              </a:spcAft>
              <a:buClrTx/>
              <a:buSzTx/>
              <a:buFontTx/>
              <a:buNone/>
              <a:tabLst/>
              <a:defRPr/>
            </a:pPr>
            <a:r>
              <a:rPr kumimoji="0" lang="en-US" sz="1200" b="0" i="0" u="none" strike="noStrike" kern="1200" cap="none" spc="0" normalizeH="0" baseline="0" noProof="0" dirty="0">
                <a:ln w="3175">
                  <a:noFill/>
                </a:ln>
                <a:solidFill>
                  <a:prstClr val="black"/>
                </a:solidFill>
                <a:effectLst/>
                <a:uLnTx/>
                <a:uFillTx/>
                <a:latin typeface="Calibri" panose="020F0502020204030204"/>
                <a:ea typeface="+mn-ea"/>
                <a:cs typeface="Segoe UI Semibold" panose="020B0702040204020203" pitchFamily="34" charset="0"/>
              </a:rPr>
              <a:t>Technical skills required </a:t>
            </a:r>
            <a:br>
              <a:rPr kumimoji="0" lang="en-US" sz="1200" b="0" i="0" u="none" strike="noStrike" kern="1200" cap="none" spc="0" normalizeH="0" baseline="0" noProof="0" dirty="0">
                <a:ln w="3175">
                  <a:noFill/>
                </a:ln>
                <a:solidFill>
                  <a:prstClr val="black"/>
                </a:solidFill>
                <a:effectLst/>
                <a:uLnTx/>
                <a:uFillTx/>
                <a:latin typeface="Calibri" panose="020F0502020204030204"/>
                <a:ea typeface="+mn-ea"/>
                <a:cs typeface="Segoe UI Semibold" panose="020B0702040204020203" pitchFamily="34" charset="0"/>
              </a:rPr>
            </a:br>
            <a:r>
              <a:rPr kumimoji="0" lang="en-US" sz="1200" b="0" i="0" u="none" strike="noStrike" kern="1200" cap="none" spc="0" normalizeH="0" baseline="0" noProof="0" dirty="0">
                <a:ln w="3175">
                  <a:noFill/>
                </a:ln>
                <a:solidFill>
                  <a:prstClr val="black"/>
                </a:solidFill>
                <a:effectLst/>
                <a:uLnTx/>
                <a:uFillTx/>
                <a:latin typeface="Calibri" panose="020F0502020204030204"/>
                <a:ea typeface="+mn-ea"/>
                <a:cs typeface="Segoe UI Semibold" panose="020B0702040204020203" pitchFamily="34" charset="0"/>
              </a:rPr>
              <a:t>to perform a job</a:t>
            </a:r>
          </a:p>
        </p:txBody>
      </p:sp>
      <p:sp>
        <p:nvSpPr>
          <p:cNvPr id="50" name="Rectangle 49">
            <a:extLst>
              <a:ext uri="{FF2B5EF4-FFF2-40B4-BE49-F238E27FC236}">
                <a16:creationId xmlns:a16="http://schemas.microsoft.com/office/drawing/2014/main" id="{0808BA9F-E619-4D93-A14A-8377D027346F}"/>
              </a:ext>
            </a:extLst>
          </p:cNvPr>
          <p:cNvSpPr/>
          <p:nvPr/>
        </p:nvSpPr>
        <p:spPr bwMode="auto">
          <a:xfrm>
            <a:off x="1956642" y="3863734"/>
            <a:ext cx="765209" cy="215444"/>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horz" wrap="none" lIns="0" tIns="0" rIns="0" bIns="0" numCol="1" spcCol="0" rtlCol="0" fromWordArt="0" anchor="ctr" anchorCtr="0" forceAA="0" compatLnSpc="1">
            <a:prstTxWarp prst="textNoShape">
              <a:avLst/>
            </a:prstTxWarp>
            <a:sp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w="3175">
                  <a:noFill/>
                </a:ln>
                <a:solidFill>
                  <a:prstClr val="black"/>
                </a:solidFill>
                <a:effectLst/>
                <a:uLnTx/>
                <a:uFillTx/>
                <a:latin typeface="Calibri Light" panose="020F0302020204030204"/>
                <a:ea typeface="+mn-ea"/>
                <a:cs typeface="Segoe UI" panose="020B0502040204020203" pitchFamily="34" charset="0"/>
              </a:rPr>
              <a:t>Associate</a:t>
            </a:r>
          </a:p>
        </p:txBody>
      </p:sp>
      <p:sp>
        <p:nvSpPr>
          <p:cNvPr id="59" name="Rectangle 58">
            <a:extLst>
              <a:ext uri="{FF2B5EF4-FFF2-40B4-BE49-F238E27FC236}">
                <a16:creationId xmlns:a16="http://schemas.microsoft.com/office/drawing/2014/main" id="{C0458258-3E9A-4AC4-8144-387AB0F8B063}"/>
              </a:ext>
            </a:extLst>
          </p:cNvPr>
          <p:cNvSpPr/>
          <p:nvPr/>
        </p:nvSpPr>
        <p:spPr bwMode="auto">
          <a:xfrm>
            <a:off x="2200490" y="2408793"/>
            <a:ext cx="521361" cy="215444"/>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horz" wrap="none" lIns="0" tIns="0" rIns="0" bIns="0" numCol="1" spcCol="0" rtlCol="0" fromWordArt="0" anchor="ctr" anchorCtr="0" forceAA="0" compatLnSpc="1">
            <a:prstTxWarp prst="textNoShape">
              <a:avLst/>
            </a:prstTxWarp>
            <a:spAutoFit/>
          </a:bodyPr>
          <a:lstStyle>
            <a:defPPr>
              <a:defRPr lang="en-US"/>
            </a:defPPr>
            <a:lvl1pPr marL="0" algn="l" defTabSz="914367" rtl="0" eaLnBrk="1" latinLnBrk="0" hangingPunct="1">
              <a:defRPr sz="1765" kern="1200">
                <a:solidFill>
                  <a:schemeClr val="lt1"/>
                </a:solidFill>
                <a:latin typeface="+mn-lt"/>
                <a:ea typeface="+mn-ea"/>
                <a:cs typeface="+mn-cs"/>
              </a:defRPr>
            </a:lvl1pPr>
            <a:lvl2pPr marL="457183" algn="l" defTabSz="914367" rtl="0" eaLnBrk="1" latinLnBrk="0" hangingPunct="1">
              <a:defRPr sz="1765" kern="1200">
                <a:solidFill>
                  <a:schemeClr val="lt1"/>
                </a:solidFill>
                <a:latin typeface="+mn-lt"/>
                <a:ea typeface="+mn-ea"/>
                <a:cs typeface="+mn-cs"/>
              </a:defRPr>
            </a:lvl2pPr>
            <a:lvl3pPr marL="914367" algn="l" defTabSz="914367" rtl="0" eaLnBrk="1" latinLnBrk="0" hangingPunct="1">
              <a:defRPr sz="1765" kern="1200">
                <a:solidFill>
                  <a:schemeClr val="lt1"/>
                </a:solidFill>
                <a:latin typeface="+mn-lt"/>
                <a:ea typeface="+mn-ea"/>
                <a:cs typeface="+mn-cs"/>
              </a:defRPr>
            </a:lvl3pPr>
            <a:lvl4pPr marL="1371550" algn="l" defTabSz="914367" rtl="0" eaLnBrk="1" latinLnBrk="0" hangingPunct="1">
              <a:defRPr sz="1765" kern="1200">
                <a:solidFill>
                  <a:schemeClr val="lt1"/>
                </a:solidFill>
                <a:latin typeface="+mn-lt"/>
                <a:ea typeface="+mn-ea"/>
                <a:cs typeface="+mn-cs"/>
              </a:defRPr>
            </a:lvl4pPr>
            <a:lvl5pPr marL="1828734" algn="l" defTabSz="914367" rtl="0" eaLnBrk="1" latinLnBrk="0" hangingPunct="1">
              <a:defRPr sz="1765" kern="1200">
                <a:solidFill>
                  <a:schemeClr val="lt1"/>
                </a:solidFill>
                <a:latin typeface="+mn-lt"/>
                <a:ea typeface="+mn-ea"/>
                <a:cs typeface="+mn-cs"/>
              </a:defRPr>
            </a:lvl5pPr>
            <a:lvl6pPr marL="2285918" algn="l" defTabSz="914367" rtl="0" eaLnBrk="1" latinLnBrk="0" hangingPunct="1">
              <a:defRPr sz="1765" kern="1200">
                <a:solidFill>
                  <a:schemeClr val="lt1"/>
                </a:solidFill>
                <a:latin typeface="+mn-lt"/>
                <a:ea typeface="+mn-ea"/>
                <a:cs typeface="+mn-cs"/>
              </a:defRPr>
            </a:lvl6pPr>
            <a:lvl7pPr marL="2743101" algn="l" defTabSz="914367" rtl="0" eaLnBrk="1" latinLnBrk="0" hangingPunct="1">
              <a:defRPr sz="1765" kern="1200">
                <a:solidFill>
                  <a:schemeClr val="lt1"/>
                </a:solidFill>
                <a:latin typeface="+mn-lt"/>
                <a:ea typeface="+mn-ea"/>
                <a:cs typeface="+mn-cs"/>
              </a:defRPr>
            </a:lvl7pPr>
            <a:lvl8pPr marL="3200284" algn="l" defTabSz="914367" rtl="0" eaLnBrk="1" latinLnBrk="0" hangingPunct="1">
              <a:defRPr sz="1765" kern="1200">
                <a:solidFill>
                  <a:schemeClr val="lt1"/>
                </a:solidFill>
                <a:latin typeface="+mn-lt"/>
                <a:ea typeface="+mn-ea"/>
                <a:cs typeface="+mn-cs"/>
              </a:defRPr>
            </a:lvl8pPr>
            <a:lvl9pPr marL="3657469" algn="l" defTabSz="914367" rtl="0" eaLnBrk="1" latinLnBrk="0" hangingPunct="1">
              <a:defRPr sz="1765" kern="1200">
                <a:solidFill>
                  <a:schemeClr val="lt1"/>
                </a:solidFill>
                <a:latin typeface="+mn-lt"/>
                <a:ea typeface="+mn-ea"/>
                <a:cs typeface="+mn-cs"/>
              </a:defRPr>
            </a:lvl9pPr>
          </a:lstStyle>
          <a:p>
            <a:pPr marL="0" marR="0" lvl="0" indent="0" algn="r" defTabSz="914367"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w="3175">
                  <a:noFill/>
                </a:ln>
                <a:solidFill>
                  <a:prstClr val="black"/>
                </a:solidFill>
                <a:effectLst/>
                <a:uLnTx/>
                <a:uFillTx/>
                <a:latin typeface="Calibri Light" panose="020F0302020204030204"/>
                <a:ea typeface="+mn-ea"/>
                <a:cs typeface="Segoe UI" panose="020B0502040204020203" pitchFamily="34" charset="0"/>
              </a:rPr>
              <a:t>Expert</a:t>
            </a:r>
          </a:p>
        </p:txBody>
      </p:sp>
      <p:sp>
        <p:nvSpPr>
          <p:cNvPr id="80" name="Rectangle 79">
            <a:extLst>
              <a:ext uri="{FF2B5EF4-FFF2-40B4-BE49-F238E27FC236}">
                <a16:creationId xmlns:a16="http://schemas.microsoft.com/office/drawing/2014/main" id="{ADE641F1-9BC9-4152-B342-B99AA71CDEAF}"/>
              </a:ext>
            </a:extLst>
          </p:cNvPr>
          <p:cNvSpPr/>
          <p:nvPr/>
        </p:nvSpPr>
        <p:spPr>
          <a:xfrm>
            <a:off x="3010300" y="2308220"/>
            <a:ext cx="2412225" cy="40663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DevOps Engineer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Calibri" panose="020F0502020204030204"/>
                <a:cs typeface="Segoe UI"/>
              </a:rPr>
              <a:t>(AZ- 400)</a:t>
            </a:r>
          </a:p>
        </p:txBody>
      </p:sp>
      <p:sp>
        <p:nvSpPr>
          <p:cNvPr id="81" name="Rectangle 80">
            <a:extLst>
              <a:ext uri="{FF2B5EF4-FFF2-40B4-BE49-F238E27FC236}">
                <a16:creationId xmlns:a16="http://schemas.microsoft.com/office/drawing/2014/main" id="{DC897B04-4131-48B8-84D4-85C1C83908A4}"/>
              </a:ext>
            </a:extLst>
          </p:cNvPr>
          <p:cNvSpPr/>
          <p:nvPr/>
        </p:nvSpPr>
        <p:spPr>
          <a:xfrm>
            <a:off x="3010300" y="1899321"/>
            <a:ext cx="2412225" cy="406630"/>
          </a:xfrm>
          <a:prstGeom prst="rect">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Calibri" panose="020F0502020204030204"/>
                <a:ea typeface="+mn-ea"/>
                <a:cs typeface="Segoe UI Semibold"/>
              </a:rPr>
              <a:t>Azure Solutions Architect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Calibri" panose="020F0502020204030204"/>
                <a:ea typeface="+mn-ea"/>
                <a:cs typeface="Segoe UI Semibold"/>
              </a:rPr>
              <a:t>(AZ- 303 &amp; AZ 304)*</a:t>
            </a:r>
          </a:p>
        </p:txBody>
      </p:sp>
      <p:cxnSp>
        <p:nvCxnSpPr>
          <p:cNvPr id="47" name="Straight Connector 46">
            <a:extLst>
              <a:ext uri="{FF2B5EF4-FFF2-40B4-BE49-F238E27FC236}">
                <a16:creationId xmlns:a16="http://schemas.microsoft.com/office/drawing/2014/main" id="{1AB905CB-74C5-4185-90AC-07DB67E07C53}"/>
              </a:ext>
              <a:ext uri="{C183D7F6-B498-43B3-948B-1728B52AA6E4}">
                <adec:decorative xmlns:adec="http://schemas.microsoft.com/office/drawing/2017/decorative" val="1"/>
              </a:ext>
            </a:extLst>
          </p:cNvPr>
          <p:cNvCxnSpPr>
            <a:cxnSpLocks/>
          </p:cNvCxnSpPr>
          <p:nvPr/>
        </p:nvCxnSpPr>
        <p:spPr>
          <a:xfrm flipH="1">
            <a:off x="3010300" y="2755220"/>
            <a:ext cx="4857350" cy="0"/>
          </a:xfrm>
          <a:prstGeom prst="line">
            <a:avLst/>
          </a:prstGeom>
          <a:noFill/>
          <a:ln w="6350" cap="flat" cmpd="sng" algn="ctr">
            <a:solidFill>
              <a:schemeClr val="bg1">
                <a:lumMod val="50000"/>
              </a:schemeClr>
            </a:solidFill>
            <a:prstDash val="solid"/>
          </a:ln>
          <a:effectLst/>
        </p:spPr>
      </p:cxnSp>
      <p:sp>
        <p:nvSpPr>
          <p:cNvPr id="33" name="Rectangle 32">
            <a:extLst>
              <a:ext uri="{FF2B5EF4-FFF2-40B4-BE49-F238E27FC236}">
                <a16:creationId xmlns:a16="http://schemas.microsoft.com/office/drawing/2014/main" id="{006DAFBC-3A60-4593-A967-DC23E072B243}"/>
              </a:ext>
              <a:ext uri="{C183D7F6-B498-43B3-948B-1728B52AA6E4}">
                <adec:decorative xmlns:adec="http://schemas.microsoft.com/office/drawing/2017/decorative" val="1"/>
              </a:ext>
            </a:extLst>
          </p:cNvPr>
          <p:cNvSpPr/>
          <p:nvPr/>
        </p:nvSpPr>
        <p:spPr>
          <a:xfrm>
            <a:off x="589675" y="5125003"/>
            <a:ext cx="7338172" cy="1004663"/>
          </a:xfrm>
          <a:prstGeom prst="rect">
            <a:avLst/>
          </a:prstGeom>
          <a:solidFill>
            <a:schemeClr val="bg1">
              <a:lumMod val="95000"/>
            </a:schemeClr>
          </a:solidFill>
          <a:ln w="6350">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nchorCtr="0"/>
          <a:lstStyle/>
          <a:p>
            <a:pPr marL="0" marR="0" lvl="0" indent="0" algn="l" defTabSz="932742" rtl="0" eaLnBrk="1" fontAlgn="auto" latinLnBrk="0" hangingPunct="1">
              <a:lnSpc>
                <a:spcPct val="100000"/>
              </a:lnSpc>
              <a:spcBef>
                <a:spcPts val="300"/>
              </a:spcBef>
              <a:spcAft>
                <a:spcPts val="0"/>
              </a:spcAft>
              <a:buClrTx/>
              <a:buSzTx/>
              <a:buFontTx/>
              <a:buNone/>
              <a:tabLst/>
              <a:defRPr/>
            </a:pPr>
            <a:r>
              <a:rPr kumimoji="0" lang="en-US" sz="1400" b="1" i="0" u="none" strike="noStrike" kern="1200" cap="none" spc="0" normalizeH="0" baseline="0" noProof="0" dirty="0">
                <a:ln w="3175">
                  <a:noFill/>
                </a:ln>
                <a:solidFill>
                  <a:srgbClr val="4472C4"/>
                </a:solidFill>
                <a:effectLst/>
                <a:uLnTx/>
                <a:uFillTx/>
                <a:latin typeface="Calibri Light" panose="020F0302020204030204"/>
                <a:ea typeface="+mn-ea"/>
                <a:cs typeface="Segoe UI" panose="020B0502040204020203" pitchFamily="34" charset="0"/>
              </a:rPr>
              <a:t>Fundamentals</a:t>
            </a:r>
            <a:r>
              <a:rPr kumimoji="0" lang="en-US" sz="1800" b="1" i="0" u="none" strike="noStrike" kern="1200" cap="none" spc="0" normalizeH="0" baseline="0" noProof="0" dirty="0">
                <a:ln w="3175">
                  <a:noFill/>
                </a:ln>
                <a:solidFill>
                  <a:srgbClr val="4472C4"/>
                </a:solidFill>
                <a:effectLst/>
                <a:uLnTx/>
                <a:uFillTx/>
                <a:latin typeface="Calibri" panose="020F0502020204030204"/>
                <a:ea typeface="+mn-ea"/>
                <a:cs typeface="Segoe UI" panose="020B0502040204020203" pitchFamily="34" charset="0"/>
              </a:rPr>
              <a:t> </a:t>
            </a:r>
          </a:p>
          <a:p>
            <a:pPr marL="0" marR="0" lvl="0" indent="0" algn="l" defTabSz="932742" rtl="0" eaLnBrk="1" fontAlgn="auto" latinLnBrk="0" hangingPunct="1">
              <a:lnSpc>
                <a:spcPct val="100000"/>
              </a:lnSpc>
              <a:spcBef>
                <a:spcPts val="300"/>
              </a:spcBef>
              <a:spcAft>
                <a:spcPts val="0"/>
              </a:spcAft>
              <a:buClrTx/>
              <a:buSzTx/>
              <a:buFontTx/>
              <a:buNone/>
              <a:tabLst/>
              <a:defRPr/>
            </a:pPr>
            <a:r>
              <a:rPr kumimoji="0" lang="en-US" sz="1200" b="0" i="0" u="none" strike="noStrike" kern="1200" cap="none" spc="0" normalizeH="0" baseline="0" noProof="0" dirty="0">
                <a:ln w="3175">
                  <a:noFill/>
                </a:ln>
                <a:solidFill>
                  <a:prstClr val="black"/>
                </a:solidFill>
                <a:effectLst/>
                <a:uLnTx/>
                <a:uFillTx/>
                <a:latin typeface="Calibri" panose="020F0502020204030204"/>
                <a:ea typeface="+mn-ea"/>
                <a:cs typeface="Segoe UI Semibold" panose="020B0702040204020203" pitchFamily="34" charset="0"/>
              </a:rPr>
              <a:t>Foundational understanding </a:t>
            </a:r>
            <a:br>
              <a:rPr kumimoji="0" lang="en-US" sz="1200" b="0" i="0" u="none" strike="noStrike" kern="1200" cap="none" spc="0" normalizeH="0" baseline="0" noProof="0" dirty="0">
                <a:ln w="3175">
                  <a:noFill/>
                </a:ln>
                <a:solidFill>
                  <a:prstClr val="black"/>
                </a:solidFill>
                <a:effectLst/>
                <a:uLnTx/>
                <a:uFillTx/>
                <a:latin typeface="Calibri" panose="020F0502020204030204"/>
                <a:ea typeface="+mn-ea"/>
                <a:cs typeface="Segoe UI Semibold" panose="020B0702040204020203" pitchFamily="34" charset="0"/>
              </a:rPr>
            </a:br>
            <a:r>
              <a:rPr kumimoji="0" lang="en-US" sz="1200" b="0" i="0" u="none" strike="noStrike" kern="1200" cap="none" spc="0" normalizeH="0" baseline="0" noProof="0" dirty="0">
                <a:ln w="3175">
                  <a:noFill/>
                </a:ln>
                <a:solidFill>
                  <a:prstClr val="black"/>
                </a:solidFill>
                <a:effectLst/>
                <a:uLnTx/>
                <a:uFillTx/>
                <a:latin typeface="Calibri" panose="020F0502020204030204"/>
                <a:ea typeface="+mn-ea"/>
                <a:cs typeface="Segoe UI Semibold" panose="020B0702040204020203" pitchFamily="34" charset="0"/>
              </a:rPr>
              <a:t>of technology</a:t>
            </a:r>
          </a:p>
        </p:txBody>
      </p:sp>
      <p:sp>
        <p:nvSpPr>
          <p:cNvPr id="18" name="Rectangle 17">
            <a:extLst>
              <a:ext uri="{FF2B5EF4-FFF2-40B4-BE49-F238E27FC236}">
                <a16:creationId xmlns:a16="http://schemas.microsoft.com/office/drawing/2014/main" id="{DD26FEEB-ED13-4B13-B0EC-8B4C5DFD8D9C}"/>
              </a:ext>
            </a:extLst>
          </p:cNvPr>
          <p:cNvSpPr/>
          <p:nvPr/>
        </p:nvSpPr>
        <p:spPr bwMode="auto">
          <a:xfrm>
            <a:off x="2834680" y="1975522"/>
            <a:ext cx="89117" cy="734242"/>
          </a:xfrm>
          <a:custGeom>
            <a:avLst/>
            <a:gdLst>
              <a:gd name="connsiteX0" fmla="*/ 0 w 225839"/>
              <a:gd name="connsiteY0" fmla="*/ 0 h 775338"/>
              <a:gd name="connsiteX1" fmla="*/ 225839 w 225839"/>
              <a:gd name="connsiteY1" fmla="*/ 0 h 775338"/>
              <a:gd name="connsiteX2" fmla="*/ 225839 w 225839"/>
              <a:gd name="connsiteY2" fmla="*/ 775338 h 775338"/>
              <a:gd name="connsiteX3" fmla="*/ 0 w 225839"/>
              <a:gd name="connsiteY3" fmla="*/ 775338 h 775338"/>
              <a:gd name="connsiteX4" fmla="*/ 0 w 225839"/>
              <a:gd name="connsiteY4" fmla="*/ 0 h 775338"/>
              <a:gd name="connsiteX0" fmla="*/ 225839 w 317279"/>
              <a:gd name="connsiteY0" fmla="*/ 775338 h 866778"/>
              <a:gd name="connsiteX1" fmla="*/ 0 w 317279"/>
              <a:gd name="connsiteY1" fmla="*/ 775338 h 866778"/>
              <a:gd name="connsiteX2" fmla="*/ 0 w 317279"/>
              <a:gd name="connsiteY2" fmla="*/ 0 h 866778"/>
              <a:gd name="connsiteX3" fmla="*/ 225839 w 317279"/>
              <a:gd name="connsiteY3" fmla="*/ 0 h 866778"/>
              <a:gd name="connsiteX4" fmla="*/ 317279 w 317279"/>
              <a:gd name="connsiteY4" fmla="*/ 866778 h 866778"/>
              <a:gd name="connsiteX0" fmla="*/ 225839 w 225839"/>
              <a:gd name="connsiteY0" fmla="*/ 775338 h 775338"/>
              <a:gd name="connsiteX1" fmla="*/ 0 w 225839"/>
              <a:gd name="connsiteY1" fmla="*/ 775338 h 775338"/>
              <a:gd name="connsiteX2" fmla="*/ 0 w 225839"/>
              <a:gd name="connsiteY2" fmla="*/ 0 h 775338"/>
              <a:gd name="connsiteX3" fmla="*/ 225839 w 225839"/>
              <a:gd name="connsiteY3" fmla="*/ 0 h 775338"/>
            </a:gdLst>
            <a:ahLst/>
            <a:cxnLst>
              <a:cxn ang="0">
                <a:pos x="connsiteX0" y="connsiteY0"/>
              </a:cxn>
              <a:cxn ang="0">
                <a:pos x="connsiteX1" y="connsiteY1"/>
              </a:cxn>
              <a:cxn ang="0">
                <a:pos x="connsiteX2" y="connsiteY2"/>
              </a:cxn>
              <a:cxn ang="0">
                <a:pos x="connsiteX3" y="connsiteY3"/>
              </a:cxn>
            </a:cxnLst>
            <a:rect l="l" t="t" r="r" b="b"/>
            <a:pathLst>
              <a:path w="225839" h="775338">
                <a:moveTo>
                  <a:pt x="225839" y="775338"/>
                </a:moveTo>
                <a:lnTo>
                  <a:pt x="0" y="775338"/>
                </a:lnTo>
                <a:lnTo>
                  <a:pt x="0" y="0"/>
                </a:lnTo>
                <a:lnTo>
                  <a:pt x="225839" y="0"/>
                </a:lnTo>
              </a:path>
            </a:pathLst>
          </a:cu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endParaRPr>
          </a:p>
        </p:txBody>
      </p:sp>
      <p:sp>
        <p:nvSpPr>
          <p:cNvPr id="66" name="Rectangle 17">
            <a:extLst>
              <a:ext uri="{FF2B5EF4-FFF2-40B4-BE49-F238E27FC236}">
                <a16:creationId xmlns:a16="http://schemas.microsoft.com/office/drawing/2014/main" id="{1B040502-AC0A-48B3-95DC-9044F9F45598}"/>
              </a:ext>
            </a:extLst>
          </p:cNvPr>
          <p:cNvSpPr/>
          <p:nvPr/>
        </p:nvSpPr>
        <p:spPr bwMode="auto">
          <a:xfrm>
            <a:off x="2834679" y="2962805"/>
            <a:ext cx="115423" cy="2162197"/>
          </a:xfrm>
          <a:custGeom>
            <a:avLst/>
            <a:gdLst>
              <a:gd name="connsiteX0" fmla="*/ 0 w 225839"/>
              <a:gd name="connsiteY0" fmla="*/ 0 h 775338"/>
              <a:gd name="connsiteX1" fmla="*/ 225839 w 225839"/>
              <a:gd name="connsiteY1" fmla="*/ 0 h 775338"/>
              <a:gd name="connsiteX2" fmla="*/ 225839 w 225839"/>
              <a:gd name="connsiteY2" fmla="*/ 775338 h 775338"/>
              <a:gd name="connsiteX3" fmla="*/ 0 w 225839"/>
              <a:gd name="connsiteY3" fmla="*/ 775338 h 775338"/>
              <a:gd name="connsiteX4" fmla="*/ 0 w 225839"/>
              <a:gd name="connsiteY4" fmla="*/ 0 h 775338"/>
              <a:gd name="connsiteX0" fmla="*/ 225839 w 317279"/>
              <a:gd name="connsiteY0" fmla="*/ 775338 h 866778"/>
              <a:gd name="connsiteX1" fmla="*/ 0 w 317279"/>
              <a:gd name="connsiteY1" fmla="*/ 775338 h 866778"/>
              <a:gd name="connsiteX2" fmla="*/ 0 w 317279"/>
              <a:gd name="connsiteY2" fmla="*/ 0 h 866778"/>
              <a:gd name="connsiteX3" fmla="*/ 225839 w 317279"/>
              <a:gd name="connsiteY3" fmla="*/ 0 h 866778"/>
              <a:gd name="connsiteX4" fmla="*/ 317279 w 317279"/>
              <a:gd name="connsiteY4" fmla="*/ 866778 h 866778"/>
              <a:gd name="connsiteX0" fmla="*/ 225839 w 225839"/>
              <a:gd name="connsiteY0" fmla="*/ 775338 h 775338"/>
              <a:gd name="connsiteX1" fmla="*/ 0 w 225839"/>
              <a:gd name="connsiteY1" fmla="*/ 775338 h 775338"/>
              <a:gd name="connsiteX2" fmla="*/ 0 w 225839"/>
              <a:gd name="connsiteY2" fmla="*/ 0 h 775338"/>
              <a:gd name="connsiteX3" fmla="*/ 225839 w 225839"/>
              <a:gd name="connsiteY3" fmla="*/ 0 h 775338"/>
            </a:gdLst>
            <a:ahLst/>
            <a:cxnLst>
              <a:cxn ang="0">
                <a:pos x="connsiteX0" y="connsiteY0"/>
              </a:cxn>
              <a:cxn ang="0">
                <a:pos x="connsiteX1" y="connsiteY1"/>
              </a:cxn>
              <a:cxn ang="0">
                <a:pos x="connsiteX2" y="connsiteY2"/>
              </a:cxn>
              <a:cxn ang="0">
                <a:pos x="connsiteX3" y="connsiteY3"/>
              </a:cxn>
            </a:cxnLst>
            <a:rect l="l" t="t" r="r" b="b"/>
            <a:pathLst>
              <a:path w="225839" h="775338">
                <a:moveTo>
                  <a:pt x="225839" y="775338"/>
                </a:moveTo>
                <a:lnTo>
                  <a:pt x="0" y="775338"/>
                </a:lnTo>
                <a:lnTo>
                  <a:pt x="0" y="0"/>
                </a:lnTo>
                <a:lnTo>
                  <a:pt x="225839" y="0"/>
                </a:lnTo>
              </a:path>
            </a:pathLst>
          </a:custGeom>
          <a:noFill/>
          <a:ln w="6350">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100" b="0" i="0" u="none" strike="noStrike" kern="1200" cap="none" spc="0" normalizeH="0" baseline="0" noProof="0">
              <a:ln>
                <a:noFill/>
              </a:ln>
              <a:solidFill>
                <a:prstClr val="black"/>
              </a:solidFill>
              <a:effectLst/>
              <a:uLnTx/>
              <a:uFillTx/>
              <a:latin typeface="Calibri" panose="020F0502020204030204"/>
              <a:ea typeface="Segoe UI" pitchFamily="34" charset="0"/>
              <a:cs typeface="Segoe UI" pitchFamily="34" charset="0"/>
            </a:endParaRPr>
          </a:p>
        </p:txBody>
      </p:sp>
      <p:sp>
        <p:nvSpPr>
          <p:cNvPr id="8" name="Rectangle 7">
            <a:extLst>
              <a:ext uri="{FF2B5EF4-FFF2-40B4-BE49-F238E27FC236}">
                <a16:creationId xmlns:a16="http://schemas.microsoft.com/office/drawing/2014/main" id="{67CD321E-30B7-45CD-A303-B2AE6D909F27}"/>
              </a:ext>
            </a:extLst>
          </p:cNvPr>
          <p:cNvSpPr/>
          <p:nvPr/>
        </p:nvSpPr>
        <p:spPr>
          <a:xfrm>
            <a:off x="3010300" y="2792058"/>
            <a:ext cx="2412225" cy="40663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panose="020B0702040204020203" pitchFamily="34" charset="0"/>
              </a:rPr>
              <a:t>Azure Administrator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panose="020B0702040204020203" pitchFamily="34" charset="0"/>
              </a:rPr>
              <a:t>(AZ-104)</a:t>
            </a:r>
          </a:p>
        </p:txBody>
      </p:sp>
      <p:sp>
        <p:nvSpPr>
          <p:cNvPr id="71" name="Rectangle 70">
            <a:extLst>
              <a:ext uri="{FF2B5EF4-FFF2-40B4-BE49-F238E27FC236}">
                <a16:creationId xmlns:a16="http://schemas.microsoft.com/office/drawing/2014/main" id="{285F62D9-C116-4620-B4DD-83C1C838FFA5}"/>
              </a:ext>
            </a:extLst>
          </p:cNvPr>
          <p:cNvSpPr/>
          <p:nvPr/>
        </p:nvSpPr>
        <p:spPr>
          <a:xfrm>
            <a:off x="3010300" y="3245071"/>
            <a:ext cx="2412225" cy="40663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panose="020B0702040204020203" pitchFamily="34" charset="0"/>
              </a:rPr>
              <a:t>Azure Developer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panose="020B0702040204020203" pitchFamily="34" charset="0"/>
              </a:rPr>
              <a:t>(AZ-204)</a:t>
            </a:r>
          </a:p>
        </p:txBody>
      </p:sp>
      <p:sp>
        <p:nvSpPr>
          <p:cNvPr id="73" name="Rectangle 72">
            <a:extLst>
              <a:ext uri="{FF2B5EF4-FFF2-40B4-BE49-F238E27FC236}">
                <a16:creationId xmlns:a16="http://schemas.microsoft.com/office/drawing/2014/main" id="{BBFE9FEF-4344-44F4-B062-15B40A69515F}"/>
              </a:ext>
            </a:extLst>
          </p:cNvPr>
          <p:cNvSpPr/>
          <p:nvPr/>
        </p:nvSpPr>
        <p:spPr>
          <a:xfrm>
            <a:off x="3010300" y="3698084"/>
            <a:ext cx="2412225" cy="40663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a:ea typeface="+mn-ea"/>
                <a:cs typeface="Segoe UI Semibold" panose="020B0702040204020203" pitchFamily="34" charset="0"/>
              </a:rPr>
              <a:t>Azure Security Engineer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a:ea typeface="+mn-ea"/>
                <a:cs typeface="Segoe UI Semibold" panose="020B0702040204020203" pitchFamily="34" charset="0"/>
              </a:rPr>
              <a:t>(AZ-500)</a:t>
            </a:r>
          </a:p>
        </p:txBody>
      </p:sp>
      <p:sp>
        <p:nvSpPr>
          <p:cNvPr id="109" name="Rectangle 108">
            <a:extLst>
              <a:ext uri="{FF2B5EF4-FFF2-40B4-BE49-F238E27FC236}">
                <a16:creationId xmlns:a16="http://schemas.microsoft.com/office/drawing/2014/main" id="{DD2ABF90-191D-43A2-8730-D84124523135}"/>
              </a:ext>
            </a:extLst>
          </p:cNvPr>
          <p:cNvSpPr/>
          <p:nvPr/>
        </p:nvSpPr>
        <p:spPr>
          <a:xfrm>
            <a:off x="5455425" y="4604110"/>
            <a:ext cx="2412225" cy="40663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Data Analyst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(DA-100)</a:t>
            </a:r>
          </a:p>
        </p:txBody>
      </p:sp>
      <p:sp>
        <p:nvSpPr>
          <p:cNvPr id="77" name="Rectangle 76">
            <a:extLst>
              <a:ext uri="{FF2B5EF4-FFF2-40B4-BE49-F238E27FC236}">
                <a16:creationId xmlns:a16="http://schemas.microsoft.com/office/drawing/2014/main" id="{215F1754-11CF-49A1-BA6E-DF223350C187}"/>
              </a:ext>
            </a:extLst>
          </p:cNvPr>
          <p:cNvSpPr/>
          <p:nvPr/>
        </p:nvSpPr>
        <p:spPr>
          <a:xfrm>
            <a:off x="5455425" y="4151097"/>
            <a:ext cx="2412225" cy="40663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Azure Data Engineer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a:t>
            </a: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a:rPr>
              <a:t>DP-200 &amp; DP-201)</a:t>
            </a:r>
            <a:endParaRPr kumimoji="0" lang="en-US" sz="11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25C36945-AE13-4207-A3E5-891EC8889A16}"/>
              </a:ext>
            </a:extLst>
          </p:cNvPr>
          <p:cNvSpPr/>
          <p:nvPr/>
        </p:nvSpPr>
        <p:spPr>
          <a:xfrm>
            <a:off x="5455425" y="3698084"/>
            <a:ext cx="2412225" cy="40663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dirty="0">
                <a:ln>
                  <a:noFill/>
                </a:ln>
                <a:solidFill>
                  <a:prstClr val="black"/>
                </a:solidFill>
                <a:effectLst/>
                <a:uLnTx/>
                <a:uFillTx/>
                <a:latin typeface="Calibri" panose="020F0502020204030204"/>
                <a:ea typeface="+mn-ea"/>
                <a:cs typeface="Segoe UI Semibold"/>
              </a:rPr>
              <a:t>Azure AI Engineer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(AI-102)</a:t>
            </a:r>
            <a:endPar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panose="020B0702040204020203" pitchFamily="34" charset="0"/>
            </a:endParaRPr>
          </a:p>
        </p:txBody>
      </p:sp>
      <p:sp>
        <p:nvSpPr>
          <p:cNvPr id="79" name="Rectangle 78">
            <a:extLst>
              <a:ext uri="{FF2B5EF4-FFF2-40B4-BE49-F238E27FC236}">
                <a16:creationId xmlns:a16="http://schemas.microsoft.com/office/drawing/2014/main" id="{31E041FA-2FD2-4096-8AE2-2708D109D919}"/>
              </a:ext>
            </a:extLst>
          </p:cNvPr>
          <p:cNvSpPr/>
          <p:nvPr/>
        </p:nvSpPr>
        <p:spPr>
          <a:xfrm>
            <a:off x="5455425" y="3245071"/>
            <a:ext cx="2412225" cy="40663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panose="020B0702040204020203" pitchFamily="34" charset="0"/>
              </a:rPr>
              <a:t>Azure Data Scientist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panose="020B0702040204020203" pitchFamily="34" charset="0"/>
              </a:rPr>
              <a:t>(DP-100)</a:t>
            </a:r>
          </a:p>
        </p:txBody>
      </p:sp>
      <p:sp>
        <p:nvSpPr>
          <p:cNvPr id="110" name="Rectangle 109">
            <a:extLst>
              <a:ext uri="{FF2B5EF4-FFF2-40B4-BE49-F238E27FC236}">
                <a16:creationId xmlns:a16="http://schemas.microsoft.com/office/drawing/2014/main" id="{40BFD42A-67C2-4D9B-9788-C71F2BCCD3B7}"/>
              </a:ext>
            </a:extLst>
          </p:cNvPr>
          <p:cNvSpPr/>
          <p:nvPr/>
        </p:nvSpPr>
        <p:spPr>
          <a:xfrm>
            <a:off x="5455425" y="2792058"/>
            <a:ext cx="2412225" cy="406630"/>
          </a:xfrm>
          <a:prstGeom prst="rect">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Calibri" panose="020F0502020204030204"/>
                <a:ea typeface="+mn-ea"/>
                <a:cs typeface="Segoe UI Semibold"/>
              </a:rPr>
              <a:t>Azure Database Admin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Calibri" panose="020F0502020204030204"/>
                <a:ea typeface="+mn-ea"/>
                <a:cs typeface="Segoe UI Semibold"/>
              </a:rPr>
              <a:t>(DP-300)*</a:t>
            </a:r>
          </a:p>
        </p:txBody>
      </p:sp>
      <p:sp>
        <p:nvSpPr>
          <p:cNvPr id="118" name="Rectangle 117">
            <a:extLst>
              <a:ext uri="{FF2B5EF4-FFF2-40B4-BE49-F238E27FC236}">
                <a16:creationId xmlns:a16="http://schemas.microsoft.com/office/drawing/2014/main" id="{7FCDBFBD-FF52-43C9-9293-0A5D4CBF3621}"/>
              </a:ext>
            </a:extLst>
          </p:cNvPr>
          <p:cNvSpPr/>
          <p:nvPr/>
        </p:nvSpPr>
        <p:spPr>
          <a:xfrm>
            <a:off x="8037100" y="2759371"/>
            <a:ext cx="3520061" cy="561108"/>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 Azure IoT Developer</a:t>
            </a:r>
            <a:b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br>
            <a:r>
              <a:rPr kumimoji="0" lang="en-US" sz="1100" b="0" i="0" u="none" strike="noStrike" kern="1200" cap="none" spc="0" normalizeH="0" baseline="0" noProof="0">
                <a:ln>
                  <a:noFill/>
                </a:ln>
                <a:solidFill>
                  <a:prstClr val="black"/>
                </a:solidFill>
                <a:effectLst/>
                <a:uLnTx/>
                <a:uFillTx/>
                <a:latin typeface="Calibri" panose="020F0502020204030204"/>
                <a:ea typeface="Calibri" panose="020F0502020204030204"/>
                <a:cs typeface="Segoe UI"/>
              </a:rPr>
              <a:t>(AZ- 220)</a:t>
            </a:r>
            <a:endPar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endParaRPr>
          </a:p>
        </p:txBody>
      </p:sp>
      <p:sp>
        <p:nvSpPr>
          <p:cNvPr id="119" name="Rectangle 118">
            <a:extLst>
              <a:ext uri="{FF2B5EF4-FFF2-40B4-BE49-F238E27FC236}">
                <a16:creationId xmlns:a16="http://schemas.microsoft.com/office/drawing/2014/main" id="{309195B7-0F53-440B-831A-BA064E29C9CA}"/>
              </a:ext>
            </a:extLst>
          </p:cNvPr>
          <p:cNvSpPr/>
          <p:nvPr/>
        </p:nvSpPr>
        <p:spPr>
          <a:xfrm>
            <a:off x="8037100" y="2151984"/>
            <a:ext cx="3520061" cy="561108"/>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Azure for SAP Workloads</a:t>
            </a:r>
            <a:b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br>
            <a:r>
              <a:rPr kumimoji="0" lang="en-US" sz="1100" b="0" i="0" u="none" strike="noStrike" kern="1200" cap="none" spc="0" normalizeH="0" baseline="0" noProof="0">
                <a:ln>
                  <a:noFill/>
                </a:ln>
                <a:solidFill>
                  <a:prstClr val="black"/>
                </a:solidFill>
                <a:effectLst/>
                <a:uLnTx/>
                <a:uFillTx/>
                <a:latin typeface="Calibri" panose="020F0502020204030204"/>
                <a:ea typeface="Calibri" panose="020F0502020204030204"/>
                <a:cs typeface="Segoe UI"/>
              </a:rPr>
              <a:t>(AZ- 120)</a:t>
            </a:r>
            <a:endPar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endParaRPr>
          </a:p>
        </p:txBody>
      </p:sp>
      <p:sp>
        <p:nvSpPr>
          <p:cNvPr id="3" name="Rectangle 2">
            <a:extLst>
              <a:ext uri="{FF2B5EF4-FFF2-40B4-BE49-F238E27FC236}">
                <a16:creationId xmlns:a16="http://schemas.microsoft.com/office/drawing/2014/main" id="{534B4CD5-EC1C-4951-8C61-B63C42755A4F}"/>
              </a:ext>
            </a:extLst>
          </p:cNvPr>
          <p:cNvSpPr/>
          <p:nvPr/>
        </p:nvSpPr>
        <p:spPr>
          <a:xfrm>
            <a:off x="8037100" y="3366757"/>
            <a:ext cx="3520061" cy="561108"/>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Migrate SQL Workloads to Azure</a:t>
            </a:r>
            <a:b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b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(DP-050)</a:t>
            </a:r>
          </a:p>
        </p:txBody>
      </p:sp>
      <p:sp>
        <p:nvSpPr>
          <p:cNvPr id="4" name="Rectangle 3">
            <a:extLst>
              <a:ext uri="{FF2B5EF4-FFF2-40B4-BE49-F238E27FC236}">
                <a16:creationId xmlns:a16="http://schemas.microsoft.com/office/drawing/2014/main" id="{7F177C55-D0AB-4EF6-83E5-D87FEFD3FFB2}"/>
              </a:ext>
            </a:extLst>
          </p:cNvPr>
          <p:cNvSpPr/>
          <p:nvPr/>
        </p:nvSpPr>
        <p:spPr>
          <a:xfrm>
            <a:off x="8037100" y="3974143"/>
            <a:ext cx="3520061" cy="561108"/>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Migrate NoSQL Workloads to Azure Cosmos DB</a:t>
            </a:r>
            <a:b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b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(DP-060)</a:t>
            </a:r>
          </a:p>
        </p:txBody>
      </p:sp>
      <p:sp>
        <p:nvSpPr>
          <p:cNvPr id="6" name="Rectangle 5">
            <a:extLst>
              <a:ext uri="{FF2B5EF4-FFF2-40B4-BE49-F238E27FC236}">
                <a16:creationId xmlns:a16="http://schemas.microsoft.com/office/drawing/2014/main" id="{6F6FE1F3-EEEE-4CA1-8466-F87612AAF60C}"/>
              </a:ext>
            </a:extLst>
          </p:cNvPr>
          <p:cNvSpPr/>
          <p:nvPr/>
        </p:nvSpPr>
        <p:spPr>
          <a:xfrm>
            <a:off x="8037100" y="4581529"/>
            <a:ext cx="3520061" cy="561108"/>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Migrate Open Source Data Workloads to Azure</a:t>
            </a:r>
            <a:b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b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(DP-070)</a:t>
            </a:r>
          </a:p>
        </p:txBody>
      </p:sp>
      <p:sp>
        <p:nvSpPr>
          <p:cNvPr id="7" name="Rectangle 6">
            <a:extLst>
              <a:ext uri="{FF2B5EF4-FFF2-40B4-BE49-F238E27FC236}">
                <a16:creationId xmlns:a16="http://schemas.microsoft.com/office/drawing/2014/main" id="{02E2E12C-CBC9-4F03-82B2-85013A84F786}"/>
              </a:ext>
            </a:extLst>
          </p:cNvPr>
          <p:cNvSpPr/>
          <p:nvPr/>
        </p:nvSpPr>
        <p:spPr>
          <a:xfrm>
            <a:off x="8037100" y="5188913"/>
            <a:ext cx="3520061" cy="561108"/>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Migrate Application Workloads to Azure </a:t>
            </a:r>
            <a:b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b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a:rPr>
              <a:t>(WS-050)</a:t>
            </a:r>
          </a:p>
        </p:txBody>
      </p:sp>
      <p:sp>
        <p:nvSpPr>
          <p:cNvPr id="69" name="Rectangle 68">
            <a:extLst>
              <a:ext uri="{FF2B5EF4-FFF2-40B4-BE49-F238E27FC236}">
                <a16:creationId xmlns:a16="http://schemas.microsoft.com/office/drawing/2014/main" id="{653F3F7A-7B74-403D-B1A2-8788A949284C}"/>
              </a:ext>
            </a:extLst>
          </p:cNvPr>
          <p:cNvSpPr/>
          <p:nvPr/>
        </p:nvSpPr>
        <p:spPr>
          <a:xfrm>
            <a:off x="5455425" y="5624956"/>
            <a:ext cx="2412225" cy="406630"/>
          </a:xfrm>
          <a:prstGeom prst="rect">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Calibri" panose="020F0502020204030204"/>
                <a:ea typeface="+mn-ea"/>
                <a:cs typeface="+mn-cs"/>
              </a:rPr>
              <a:t>Azure AI Fundamentals</a:t>
            </a:r>
            <a:br>
              <a:rPr kumimoji="0" lang="en-US" sz="1100" b="0" i="0" u="none" strike="noStrike" kern="1200" cap="none" spc="0" normalizeH="0" baseline="0" noProof="0">
                <a:ln>
                  <a:noFill/>
                </a:ln>
                <a:solidFill>
                  <a:prstClr val="white"/>
                </a:solidFill>
                <a:effectLst/>
                <a:uLnTx/>
                <a:uFillTx/>
                <a:latin typeface="Calibri" panose="020F0502020204030204"/>
                <a:ea typeface="+mn-ea"/>
                <a:cs typeface="+mn-cs"/>
              </a:rPr>
            </a:br>
            <a:r>
              <a:rPr kumimoji="0" lang="en-US" sz="1100" b="0" i="0" u="none" strike="noStrike" kern="1200" cap="none" spc="0" normalizeH="0" baseline="0" noProof="0">
                <a:ln>
                  <a:noFill/>
                </a:ln>
                <a:solidFill>
                  <a:prstClr val="white"/>
                </a:solidFill>
                <a:effectLst/>
                <a:uLnTx/>
                <a:uFillTx/>
                <a:latin typeface="Calibri" panose="020F0502020204030204"/>
                <a:ea typeface="+mn-ea"/>
                <a:cs typeface="+mn-cs"/>
              </a:rPr>
              <a:t>(AI-900) *</a:t>
            </a:r>
          </a:p>
        </p:txBody>
      </p:sp>
      <p:sp>
        <p:nvSpPr>
          <p:cNvPr id="70" name="Rectangle 69">
            <a:extLst>
              <a:ext uri="{FF2B5EF4-FFF2-40B4-BE49-F238E27FC236}">
                <a16:creationId xmlns:a16="http://schemas.microsoft.com/office/drawing/2014/main" id="{E0AC135B-E93C-48D9-9013-4F26B81FE133}"/>
              </a:ext>
            </a:extLst>
          </p:cNvPr>
          <p:cNvSpPr/>
          <p:nvPr/>
        </p:nvSpPr>
        <p:spPr>
          <a:xfrm>
            <a:off x="5455425" y="5178624"/>
            <a:ext cx="2412225" cy="406630"/>
          </a:xfrm>
          <a:prstGeom prst="rect">
            <a:avLst/>
          </a:pr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white"/>
                </a:solidFill>
                <a:effectLst/>
                <a:uLnTx/>
                <a:uFillTx/>
                <a:latin typeface="Calibri" panose="020F0502020204030204"/>
                <a:ea typeface="+mn-ea"/>
                <a:cs typeface="+mn-cs"/>
              </a:rPr>
              <a:t>Azure Data Fundamentals</a:t>
            </a:r>
            <a:br>
              <a:rPr kumimoji="0" lang="en-US" sz="1100" b="0" i="0" u="none" strike="noStrike" kern="1200" cap="none" spc="0" normalizeH="0" baseline="0" noProof="0">
                <a:ln>
                  <a:noFill/>
                </a:ln>
                <a:solidFill>
                  <a:prstClr val="white"/>
                </a:solidFill>
                <a:effectLst/>
                <a:uLnTx/>
                <a:uFillTx/>
                <a:latin typeface="Calibri" panose="020F0502020204030204"/>
                <a:ea typeface="+mn-ea"/>
                <a:cs typeface="+mn-cs"/>
              </a:rPr>
            </a:br>
            <a:r>
              <a:rPr kumimoji="0" lang="en-US" sz="1100" b="0" i="0" u="none" strike="noStrike" kern="1200" cap="none" spc="0" normalizeH="0" baseline="0" noProof="0">
                <a:ln>
                  <a:noFill/>
                </a:ln>
                <a:solidFill>
                  <a:prstClr val="white"/>
                </a:solidFill>
                <a:effectLst/>
                <a:uLnTx/>
                <a:uFillTx/>
                <a:latin typeface="Calibri" panose="020F0502020204030204"/>
                <a:ea typeface="+mn-ea"/>
                <a:cs typeface="+mn-cs"/>
              </a:rPr>
              <a:t>(DP-900)*</a:t>
            </a:r>
          </a:p>
        </p:txBody>
      </p:sp>
      <p:sp>
        <p:nvSpPr>
          <p:cNvPr id="72" name="Rectangle 71">
            <a:extLst>
              <a:ext uri="{FF2B5EF4-FFF2-40B4-BE49-F238E27FC236}">
                <a16:creationId xmlns:a16="http://schemas.microsoft.com/office/drawing/2014/main" id="{06A2E1A7-894F-4238-ADC8-B5462C13D9FC}"/>
              </a:ext>
            </a:extLst>
          </p:cNvPr>
          <p:cNvSpPr/>
          <p:nvPr/>
        </p:nvSpPr>
        <p:spPr>
          <a:xfrm>
            <a:off x="3010300" y="5178624"/>
            <a:ext cx="2412225" cy="852962"/>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panose="020B0702040204020203" pitchFamily="34" charset="0"/>
              </a:rPr>
              <a:t>Azure Fundamentals </a:t>
            </a:r>
          </a:p>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1100" b="0" i="0" u="none" strike="noStrike" kern="1200" cap="none" spc="0" normalizeH="0" baseline="0" noProof="0">
                <a:ln>
                  <a:noFill/>
                </a:ln>
                <a:solidFill>
                  <a:prstClr val="black"/>
                </a:solidFill>
                <a:effectLst/>
                <a:uLnTx/>
                <a:uFillTx/>
                <a:latin typeface="Calibri" panose="020F0502020204030204"/>
                <a:ea typeface="+mn-ea"/>
                <a:cs typeface="Segoe UI Semibold" panose="020B0702040204020203" pitchFamily="34" charset="0"/>
              </a:rPr>
              <a:t>(AZ-900)</a:t>
            </a:r>
          </a:p>
        </p:txBody>
      </p:sp>
      <p:sp>
        <p:nvSpPr>
          <p:cNvPr id="76" name="Oval 75">
            <a:extLst>
              <a:ext uri="{FF2B5EF4-FFF2-40B4-BE49-F238E27FC236}">
                <a16:creationId xmlns:a16="http://schemas.microsoft.com/office/drawing/2014/main" id="{7A3984F8-735D-441F-B6D9-74DC55331DB6}"/>
              </a:ext>
            </a:extLst>
          </p:cNvPr>
          <p:cNvSpPr/>
          <p:nvPr/>
        </p:nvSpPr>
        <p:spPr bwMode="auto">
          <a:xfrm>
            <a:off x="5723181" y="1273047"/>
            <a:ext cx="542417" cy="542416"/>
          </a:xfrm>
          <a:prstGeom prst="ellipse">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panose="020F0502020204030204"/>
              <a:ea typeface="Segoe UI" pitchFamily="34" charset="0"/>
              <a:cs typeface="Segoe UI" pitchFamily="34" charset="0"/>
            </a:endParaRPr>
          </a:p>
        </p:txBody>
      </p:sp>
      <p:sp>
        <p:nvSpPr>
          <p:cNvPr id="83" name="Freeform 13" title="Icon of a cloud">
            <a:extLst>
              <a:ext uri="{FF2B5EF4-FFF2-40B4-BE49-F238E27FC236}">
                <a16:creationId xmlns:a16="http://schemas.microsoft.com/office/drawing/2014/main" id="{244C6822-150E-4622-AF46-485204366CDF}"/>
              </a:ext>
            </a:extLst>
          </p:cNvPr>
          <p:cNvSpPr>
            <a:spLocks noChangeAspect="1"/>
          </p:cNvSpPr>
          <p:nvPr/>
        </p:nvSpPr>
        <p:spPr bwMode="auto">
          <a:xfrm>
            <a:off x="3298965" y="1443425"/>
            <a:ext cx="367618" cy="201660"/>
          </a:xfrm>
          <a:custGeom>
            <a:avLst/>
            <a:gdLst>
              <a:gd name="T0" fmla="*/ 384 w 771"/>
              <a:gd name="T1" fmla="*/ 0 h 422"/>
              <a:gd name="T2" fmla="*/ 549 w 771"/>
              <a:gd name="T3" fmla="*/ 110 h 422"/>
              <a:gd name="T4" fmla="*/ 551 w 771"/>
              <a:gd name="T5" fmla="*/ 115 h 422"/>
              <a:gd name="T6" fmla="*/ 565 w 771"/>
              <a:gd name="T7" fmla="*/ 110 h 422"/>
              <a:gd name="T8" fmla="*/ 612 w 771"/>
              <a:gd name="T9" fmla="*/ 103 h 422"/>
              <a:gd name="T10" fmla="*/ 771 w 771"/>
              <a:gd name="T11" fmla="*/ 262 h 422"/>
              <a:gd name="T12" fmla="*/ 628 w 771"/>
              <a:gd name="T13" fmla="*/ 420 h 422"/>
              <a:gd name="T14" fmla="*/ 616 w 771"/>
              <a:gd name="T15" fmla="*/ 421 h 422"/>
              <a:gd name="T16" fmla="*/ 610 w 771"/>
              <a:gd name="T17" fmla="*/ 421 h 422"/>
              <a:gd name="T18" fmla="*/ 98 w 771"/>
              <a:gd name="T19" fmla="*/ 421 h 422"/>
              <a:gd name="T20" fmla="*/ 91 w 771"/>
              <a:gd name="T21" fmla="*/ 422 h 422"/>
              <a:gd name="T22" fmla="*/ 74 w 771"/>
              <a:gd name="T23" fmla="*/ 419 h 422"/>
              <a:gd name="T24" fmla="*/ 12 w 771"/>
              <a:gd name="T25" fmla="*/ 312 h 422"/>
              <a:gd name="T26" fmla="*/ 101 w 771"/>
              <a:gd name="T27" fmla="*/ 247 h 422"/>
              <a:gd name="T28" fmla="*/ 108 w 771"/>
              <a:gd name="T29" fmla="*/ 249 h 422"/>
              <a:gd name="T30" fmla="*/ 106 w 771"/>
              <a:gd name="T31" fmla="*/ 238 h 422"/>
              <a:gd name="T32" fmla="*/ 119 w 771"/>
              <a:gd name="T33" fmla="*/ 179 h 422"/>
              <a:gd name="T34" fmla="*/ 201 w 771"/>
              <a:gd name="T35" fmla="*/ 128 h 422"/>
              <a:gd name="T36" fmla="*/ 213 w 771"/>
              <a:gd name="T37" fmla="*/ 128 h 422"/>
              <a:gd name="T38" fmla="*/ 213 w 771"/>
              <a:gd name="T39" fmla="*/ 127 h 422"/>
              <a:gd name="T40" fmla="*/ 384 w 771"/>
              <a:gd name="T41"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71" h="422">
                <a:moveTo>
                  <a:pt x="384" y="0"/>
                </a:moveTo>
                <a:cubicBezTo>
                  <a:pt x="458" y="0"/>
                  <a:pt x="522" y="46"/>
                  <a:pt x="549" y="110"/>
                </a:cubicBezTo>
                <a:cubicBezTo>
                  <a:pt x="551" y="115"/>
                  <a:pt x="551" y="115"/>
                  <a:pt x="551" y="115"/>
                </a:cubicBezTo>
                <a:cubicBezTo>
                  <a:pt x="565" y="110"/>
                  <a:pt x="565" y="110"/>
                  <a:pt x="565" y="110"/>
                </a:cubicBezTo>
                <a:cubicBezTo>
                  <a:pt x="580" y="105"/>
                  <a:pt x="596" y="103"/>
                  <a:pt x="612" y="103"/>
                </a:cubicBezTo>
                <a:cubicBezTo>
                  <a:pt x="700" y="103"/>
                  <a:pt x="771" y="174"/>
                  <a:pt x="771" y="262"/>
                </a:cubicBezTo>
                <a:cubicBezTo>
                  <a:pt x="771" y="344"/>
                  <a:pt x="708" y="412"/>
                  <a:pt x="628" y="420"/>
                </a:cubicBezTo>
                <a:cubicBezTo>
                  <a:pt x="616" y="421"/>
                  <a:pt x="616" y="421"/>
                  <a:pt x="616" y="421"/>
                </a:cubicBezTo>
                <a:cubicBezTo>
                  <a:pt x="610" y="421"/>
                  <a:pt x="610" y="421"/>
                  <a:pt x="610" y="421"/>
                </a:cubicBezTo>
                <a:cubicBezTo>
                  <a:pt x="98" y="421"/>
                  <a:pt x="98" y="421"/>
                  <a:pt x="98" y="421"/>
                </a:cubicBezTo>
                <a:cubicBezTo>
                  <a:pt x="91" y="422"/>
                  <a:pt x="91" y="422"/>
                  <a:pt x="91" y="422"/>
                </a:cubicBezTo>
                <a:cubicBezTo>
                  <a:pt x="85" y="421"/>
                  <a:pt x="79" y="420"/>
                  <a:pt x="74" y="419"/>
                </a:cubicBezTo>
                <a:cubicBezTo>
                  <a:pt x="27" y="406"/>
                  <a:pt x="0" y="359"/>
                  <a:pt x="12" y="312"/>
                </a:cubicBezTo>
                <a:cubicBezTo>
                  <a:pt x="23" y="271"/>
                  <a:pt x="61" y="245"/>
                  <a:pt x="101" y="247"/>
                </a:cubicBezTo>
                <a:cubicBezTo>
                  <a:pt x="108" y="249"/>
                  <a:pt x="108" y="249"/>
                  <a:pt x="108" y="249"/>
                </a:cubicBezTo>
                <a:cubicBezTo>
                  <a:pt x="106" y="238"/>
                  <a:pt x="106" y="238"/>
                  <a:pt x="106" y="238"/>
                </a:cubicBezTo>
                <a:cubicBezTo>
                  <a:pt x="105" y="218"/>
                  <a:pt x="109" y="198"/>
                  <a:pt x="119" y="179"/>
                </a:cubicBezTo>
                <a:cubicBezTo>
                  <a:pt x="137" y="148"/>
                  <a:pt x="168" y="130"/>
                  <a:pt x="201" y="128"/>
                </a:cubicBezTo>
                <a:cubicBezTo>
                  <a:pt x="213" y="128"/>
                  <a:pt x="213" y="128"/>
                  <a:pt x="213" y="128"/>
                </a:cubicBezTo>
                <a:cubicBezTo>
                  <a:pt x="213" y="127"/>
                  <a:pt x="213" y="127"/>
                  <a:pt x="213" y="127"/>
                </a:cubicBezTo>
                <a:cubicBezTo>
                  <a:pt x="236" y="53"/>
                  <a:pt x="304" y="0"/>
                  <a:pt x="384" y="0"/>
                </a:cubicBezTo>
                <a:close/>
              </a:path>
            </a:pathLst>
          </a:custGeom>
          <a:noFill/>
          <a:ln w="952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gradFill>
              <a:effectLst/>
              <a:uLnTx/>
              <a:uFillTx/>
              <a:latin typeface="Calibri" panose="020F0502020204030204"/>
              <a:ea typeface="+mn-ea"/>
              <a:cs typeface="+mn-cs"/>
            </a:endParaRPr>
          </a:p>
        </p:txBody>
      </p:sp>
      <p:sp>
        <p:nvSpPr>
          <p:cNvPr id="84" name="Data &amp; AI" title="Icon of several circles connected to eachother by lines">
            <a:extLst>
              <a:ext uri="{FF2B5EF4-FFF2-40B4-BE49-F238E27FC236}">
                <a16:creationId xmlns:a16="http://schemas.microsoft.com/office/drawing/2014/main" id="{D659A90E-F1C7-423A-A76D-E676CB4FD152}"/>
              </a:ext>
            </a:extLst>
          </p:cNvPr>
          <p:cNvSpPr>
            <a:spLocks noChangeAspect="1" noEditPoints="1"/>
          </p:cNvSpPr>
          <p:nvPr/>
        </p:nvSpPr>
        <p:spPr bwMode="auto">
          <a:xfrm>
            <a:off x="5825880" y="1409514"/>
            <a:ext cx="337018" cy="269482"/>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952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gradFill>
                <a:gsLst>
                  <a:gs pos="0">
                    <a:srgbClr val="505050"/>
                  </a:gs>
                  <a:gs pos="100000">
                    <a:srgbClr val="505050"/>
                  </a:gs>
                </a:gsLst>
              </a:gradFill>
              <a:effectLst/>
              <a:uLnTx/>
              <a:uFillTx/>
              <a:latin typeface="Calibri" panose="020F0502020204030204"/>
              <a:ea typeface="+mn-ea"/>
              <a:cs typeface="+mn-cs"/>
            </a:endParaRPr>
          </a:p>
        </p:txBody>
      </p:sp>
    </p:spTree>
    <p:extLst>
      <p:ext uri="{BB962C8B-B14F-4D97-AF65-F5344CB8AC3E}">
        <p14:creationId xmlns:p14="http://schemas.microsoft.com/office/powerpoint/2010/main" val="3002723784"/>
      </p:ext>
    </p:extLst>
  </p:cSld>
  <p:clrMapOvr>
    <a:masterClrMapping/>
  </p:clrMapOvr>
</p:sld>
</file>

<file path=ppt/theme/theme1.xml><?xml version="1.0" encoding="utf-8"?>
<a:theme xmlns:a="http://schemas.openxmlformats.org/drawingml/2006/main" name="LIGHT MODE">
  <a:themeElements>
    <a:clrScheme name="BAR Light">
      <a:dk1>
        <a:srgbClr val="000000"/>
      </a:dk1>
      <a:lt1>
        <a:srgbClr val="FFFFFF"/>
      </a:lt1>
      <a:dk2>
        <a:srgbClr val="091F2E"/>
      </a:dk2>
      <a:lt2>
        <a:srgbClr val="FFF8F3"/>
      </a:lt2>
      <a:accent1>
        <a:srgbClr val="702573"/>
      </a:accent1>
      <a:accent2>
        <a:srgbClr val="BF3AC4"/>
      </a:accent2>
      <a:accent3>
        <a:srgbClr val="FE5B38"/>
      </a:accent3>
      <a:accent4>
        <a:srgbClr val="D59DD7"/>
      </a:accent4>
      <a:accent5>
        <a:srgbClr val="FEE298"/>
      </a:accent5>
      <a:accent6>
        <a:srgbClr val="D7D2CA"/>
      </a:accent6>
      <a:hlink>
        <a:srgbClr val="0077D3"/>
      </a:hlink>
      <a:folHlink>
        <a:srgbClr val="0077D3"/>
      </a:folHlink>
    </a:clrScheme>
    <a:fontScheme name="Custom 3">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600" dirty="0" smtClean="0"/>
        </a:defPPr>
      </a:lstStyle>
    </a:txDef>
  </a:objectDefaults>
  <a:extraClrSchemeLst/>
  <a:custClrLst>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Light Brown">
      <a:srgbClr val="E1D3C7"/>
    </a:custClr>
    <a:custClr name="Brown">
      <a:srgbClr val="BF9474"/>
    </a:custClr>
    <a:custClr name="Dark Brown">
      <a:srgbClr val="5C4738"/>
    </a:custClr>
    <a:custClr name="Light Yellow">
      <a:srgbClr val="FFE399"/>
    </a:custClr>
    <a:custClr name="Yellow">
      <a:srgbClr val="FFB900"/>
    </a:custClr>
    <a:custClr name="Dark Yellow">
      <a:srgbClr val="7F5A1A"/>
    </a:custClr>
    <a:custClr name="Light Orange">
      <a:srgbClr val="FFA38B"/>
    </a:custClr>
    <a:custClr name="Orange">
      <a:srgbClr val="FF5C39"/>
    </a:custClr>
    <a:custClr name="Dark Orange">
      <a:srgbClr val="73391D"/>
    </a:custClr>
    <a:custClr name="Light Red">
      <a:srgbClr val="FFB3BB"/>
    </a:custClr>
    <a:custClr name="Red">
      <a:srgbClr val="F4364C"/>
    </a:custClr>
    <a:custClr name="Dark Red">
      <a:srgbClr val="73262F"/>
    </a:custClr>
    <a:custClr name="Light Magenta">
      <a:srgbClr val="D59ED7"/>
    </a:custClr>
    <a:custClr name="Magenta">
      <a:srgbClr val="C03BC4"/>
    </a:custClr>
    <a:custClr name="Dark Magenta">
      <a:srgbClr val="702573"/>
    </a:custClr>
    <a:custClr name="Light Purple">
      <a:srgbClr val="C5B4E3"/>
    </a:custClr>
    <a:custClr name="Purple">
      <a:srgbClr val="8661C5"/>
    </a:custClr>
    <a:custClr name="Dark Purple">
      <a:srgbClr val="463668"/>
    </a:custClr>
    <a:custClr name="Light Blue">
      <a:srgbClr val="8DC8E8"/>
    </a:custClr>
    <a:custClr name="Blue">
      <a:srgbClr val="0078D4"/>
    </a:custClr>
    <a:custClr name="Dark Blue">
      <a:srgbClr val="2A446F"/>
    </a:custClr>
    <a:custClr name="Light Teal">
      <a:srgbClr val="B9DCD2"/>
    </a:custClr>
    <a:custClr name="Teal">
      <a:srgbClr val="49C5B1"/>
    </a:custClr>
    <a:custClr name="Dark Teal">
      <a:srgbClr val="225B62"/>
    </a:custClr>
    <a:custClr name="Light Green">
      <a:srgbClr val="D4EC8E"/>
    </a:custClr>
    <a:custClr name="Green">
      <a:srgbClr val="8DE971"/>
    </a:custClr>
    <a:custClr name="Dark Green">
      <a:srgbClr val="07641D"/>
    </a:custClr>
    <a:custClr name="Blue Black">
      <a:srgbClr val="091F2C"/>
    </a:custClr>
    <a:custClr name="Pure Black">
      <a:srgbClr val="000000"/>
    </a:custClr>
    <a:custClr name="Brown Black">
      <a:srgbClr val="291817"/>
    </a:custClr>
  </a:custClrLst>
  <a:extLst>
    <a:ext uri="{05A4C25C-085E-4340-85A3-A5531E510DB2}">
      <thm15:themeFamily xmlns:thm15="http://schemas.microsoft.com/office/thememl/2012/main" name="ILT_Course_Trainer-Template_063023_Final" id="{53CE3B9D-47D1-490F-99CD-422B5AEB3016}" vid="{B2DBE1BE-CBAC-4342-9A93-0CBD83F7518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TaxCatchAll xmlns="230e9df3-be65-4c73-a93b-d1236ebd677e" xsi:nil="true"/>
    <ImageTagsTaxHTField xmlns="7e96d60b-db1d-44a2-8be4-a128982f8e65">
      <Terms xmlns="http://schemas.microsoft.com/office/infopath/2007/PartnerControls"/>
    </ImageTagsTaxHTField>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358DD63460F6D46982CDFCFF3E015F7" ma:contentTypeVersion="22" ma:contentTypeDescription="Create a new document." ma:contentTypeScope="" ma:versionID="aefca38c49527ef64f3f2f50af708025">
  <xsd:schema xmlns:xsd="http://www.w3.org/2001/XMLSchema" xmlns:xs="http://www.w3.org/2001/XMLSchema" xmlns:p="http://schemas.microsoft.com/office/2006/metadata/properties" xmlns:ns1="http://schemas.microsoft.com/sharepoint/v3" xmlns:ns2="7e96d60b-db1d-44a2-8be4-a128982f8e65" xmlns:ns3="76e03480-8cba-4236-ba8e-c2eaec5d39d6" xmlns:ns4="230e9df3-be65-4c73-a93b-d1236ebd677e" targetNamespace="http://schemas.microsoft.com/office/2006/metadata/properties" ma:root="true" ma:fieldsID="997283cb93de478139b04474b2562cb7" ns1:_="" ns2:_="" ns3:_="" ns4:_="">
    <xsd:import namespace="http://schemas.microsoft.com/sharepoint/v3"/>
    <xsd:import namespace="7e96d60b-db1d-44a2-8be4-a128982f8e65"/>
    <xsd:import namespace="76e03480-8cba-4236-ba8e-c2eaec5d39d6"/>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1:_ip_UnifiedCompliancePolicyProperties" minOccurs="0"/>
                <xsd:element ref="ns1:_ip_UnifiedCompliancePolicyUIAction" minOccurs="0"/>
                <xsd:element ref="ns2:MediaServiceAutoKeyPoints" minOccurs="0"/>
                <xsd:element ref="ns2:MediaServiceKeyPoints" minOccurs="0"/>
                <xsd:element ref="ns3:SharedWithUsers" minOccurs="0"/>
                <xsd:element ref="ns3:SharedWithDetails" minOccurs="0"/>
                <xsd:element ref="ns4:TaxCatchAll" minOccurs="0"/>
                <xsd:element ref="ns2:ImageTagsTaxHTField" minOccurs="0"/>
                <xsd:element ref="ns2:MediaServiceSearchProperties" minOccurs="0"/>
                <xsd:element ref="ns2:MediaServiceDateTaken" minOccurs="0"/>
                <xsd:element ref="ns2:MediaServiceLocation" minOccurs="0"/>
                <xsd:element ref="ns2:MediaServiceGenerationTime" minOccurs="0"/>
                <xsd:element ref="ns2:MediaServiceEventHashCode" minOccurs="0"/>
                <xsd:element ref="ns2:MediaLengthInSeconds" minOccurs="0"/>
                <xsd:element ref="ns2:MediaServiceOCR"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0" nillable="true" ma:displayName="Unified Compliance Policy Properties" ma:hidden="true" ma:internalName="_ip_UnifiedCompliancePolicyProperties">
      <xsd:simpleType>
        <xsd:restriction base="dms:Note"/>
      </xsd:simpleType>
    </xsd:element>
    <xsd:element name="_ip_UnifiedCompliancePolicyUIAction" ma:index="1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e96d60b-db1d-44a2-8be4-a128982f8e6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ImageTagsTaxHTField" ma:index="18"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SearchProperties" ma:index="19" nillable="true" ma:displayName="MediaServiceSearchProperties" ma:hidden="true" ma:internalName="MediaServiceSearchProperties" ma:readOnly="true">
      <xsd:simpleType>
        <xsd:restriction base="dms:Note"/>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EventHashCode" ma:index="23" nillable="true" ma:displayName="MediaServiceEventHashCode" ma:hidden="true" ma:internalName="MediaServiceEventHashCode" ma:readOnly="true">
      <xsd:simpleType>
        <xsd:restriction base="dms:Text"/>
      </xsd:simpleType>
    </xsd:element>
    <xsd:element name="MediaLengthInSeconds" ma:index="24" nillable="true" ma:displayName="MediaLengthInSeconds" ma:hidden="true" ma:internalName="MediaLengthInSeconds" ma:readOnly="true">
      <xsd:simpleType>
        <xsd:restriction base="dms:Unknown"/>
      </xsd:simpleType>
    </xsd:element>
    <xsd:element name="MediaServiceOCR" ma:index="25" nillable="true" ma:displayName="Extracted Text" ma:internalName="MediaServiceOCR" ma:readOnly="true">
      <xsd:simpleType>
        <xsd:restriction base="dms:Note">
          <xsd:maxLength value="255"/>
        </xsd:restriction>
      </xsd:simpleType>
    </xsd:element>
    <xsd:element name="MediaServiceDocTags" ma:index="26" nillable="true" ma:displayName="MediaServiceDocTags" ma:hidden="true" ma:internalName="MediaServiceDocTags" ma:readOnly="true">
      <xsd:simpleType>
        <xsd:restriction base="dms:Note"/>
      </xsd:simpleType>
    </xsd:element>
    <xsd:element name="MediaServiceObjectDetectorVersions" ma:index="27"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6e03480-8cba-4236-ba8e-c2eaec5d39d6"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6" nillable="true" ma:displayName="Taxonomy Catch All Column" ma:hidden="true" ma:list="{d3a55172-29fb-46cf-bf19-6b0aaa21b093}" ma:internalName="TaxCatchAll" ma:showField="CatchAllData" ma:web="76e03480-8cba-4236-ba8e-c2eaec5d39d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purl.org/dc/elements/1.1/"/>
    <ds:schemaRef ds:uri="http://purl.org/dc/terms/"/>
    <ds:schemaRef ds:uri="7e96d60b-db1d-44a2-8be4-a128982f8e65"/>
    <ds:schemaRef ds:uri="http://schemas.microsoft.com/office/2006/documentManagement/types"/>
    <ds:schemaRef ds:uri="230e9df3-be65-4c73-a93b-d1236ebd677e"/>
    <ds:schemaRef ds:uri="http://schemas.microsoft.com/office/infopath/2007/PartnerControls"/>
    <ds:schemaRef ds:uri="http://schemas.openxmlformats.org/package/2006/metadata/core-properties"/>
    <ds:schemaRef ds:uri="76e03480-8cba-4236-ba8e-c2eaec5d39d6"/>
    <ds:schemaRef ds:uri="http://schemas.microsoft.com/sharepoint/v3"/>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7EAA080C-72FB-4401-9754-A32DB38CAF57}">
  <ds:schemaRefs>
    <ds:schemaRef ds:uri="230e9df3-be65-4c73-a93b-d1236ebd677e"/>
    <ds:schemaRef ds:uri="76e03480-8cba-4236-ba8e-c2eaec5d39d6"/>
    <ds:schemaRef ds:uri="7e96d60b-db1d-44a2-8be4-a128982f8e6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1969</TotalTime>
  <Words>524</Words>
  <Application>Microsoft Office PowerPoint</Application>
  <PresentationFormat>Widescreen</PresentationFormat>
  <Paragraphs>80</Paragraphs>
  <Slides>5</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5</vt:i4>
      </vt:variant>
    </vt:vector>
  </HeadingPairs>
  <TitlesOfParts>
    <vt:vector size="15" baseType="lpstr">
      <vt:lpstr>Arial</vt:lpstr>
      <vt:lpstr>Calibri</vt:lpstr>
      <vt:lpstr>Calibri Light</vt:lpstr>
      <vt:lpstr>Consolas</vt:lpstr>
      <vt:lpstr>Segoe UI</vt:lpstr>
      <vt:lpstr>Segoe UI Light</vt:lpstr>
      <vt:lpstr>Segoe UI Semibold</vt:lpstr>
      <vt:lpstr>Wingdings</vt:lpstr>
      <vt:lpstr>LIGHT MODE</vt:lpstr>
      <vt:lpstr>Office Theme</vt:lpstr>
      <vt:lpstr>Implementing Enterprise GenAI Applications with Azure OpenAI</vt:lpstr>
      <vt:lpstr>Hello!</vt:lpstr>
      <vt:lpstr>Let’s get to know  each other</vt:lpstr>
      <vt:lpstr>Let’s have a great time together</vt:lpstr>
      <vt:lpstr>Azure training and certifications</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Learn ILT course  master template</dc:title>
  <dc:subject>&lt;Event name&gt;</dc:subject>
  <dc:creator>heidi@mindseyepdx.com</dc:creator>
  <cp:keywords/>
  <dc:description/>
  <cp:lastModifiedBy>Anshu Pandey</cp:lastModifiedBy>
  <cp:revision>19</cp:revision>
  <dcterms:created xsi:type="dcterms:W3CDTF">2023-06-16T20:38:16Z</dcterms:created>
  <dcterms:modified xsi:type="dcterms:W3CDTF">2024-09-16T03:10:57Z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0x0101000358DD63460F6D46982CDFCFF3E015F7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MediaServiceImageTags">
    <vt:lpwstr/>
  </property>
</Properties>
</file>

<file path=docProps/thumbnail.jpeg>
</file>